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handoutMasterIdLst>
    <p:handoutMasterId r:id="rId25"/>
  </p:handoutMasterIdLst>
  <p:sldIdLst>
    <p:sldId id="313" r:id="rId2"/>
    <p:sldId id="315" r:id="rId3"/>
    <p:sldId id="326" r:id="rId4"/>
    <p:sldId id="323" r:id="rId5"/>
    <p:sldId id="279" r:id="rId6"/>
    <p:sldId id="329" r:id="rId7"/>
    <p:sldId id="284" r:id="rId8"/>
    <p:sldId id="327" r:id="rId9"/>
    <p:sldId id="269" r:id="rId10"/>
    <p:sldId id="330" r:id="rId11"/>
    <p:sldId id="285" r:id="rId12"/>
    <p:sldId id="317" r:id="rId13"/>
    <p:sldId id="333" r:id="rId14"/>
    <p:sldId id="334" r:id="rId15"/>
    <p:sldId id="331" r:id="rId16"/>
    <p:sldId id="337" r:id="rId17"/>
    <p:sldId id="332" r:id="rId18"/>
    <p:sldId id="335" r:id="rId19"/>
    <p:sldId id="336" r:id="rId20"/>
    <p:sldId id="339" r:id="rId21"/>
    <p:sldId id="338" r:id="rId22"/>
    <p:sldId id="328" r:id="rId23"/>
  </p:sldIdLst>
  <p:sldSz cx="24384000" cy="13716000"/>
  <p:notesSz cx="6858000" cy="9144000"/>
  <p:defaultText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C0C9"/>
    <a:srgbClr val="DFE5E9"/>
    <a:srgbClr val="003D5C"/>
    <a:srgbClr val="00486C"/>
    <a:srgbClr val="004D74"/>
    <a:srgbClr val="005986"/>
    <a:srgbClr val="758F9F"/>
    <a:srgbClr val="FFFFFF"/>
    <a:srgbClr val="00517A"/>
    <a:srgbClr val="006D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525" autoAdjust="0"/>
  </p:normalViewPr>
  <p:slideViewPr>
    <p:cSldViewPr snapToGrid="0" showGuides="1">
      <p:cViewPr varScale="1">
        <p:scale>
          <a:sx n="48" d="100"/>
          <a:sy n="48" d="100"/>
        </p:scale>
        <p:origin x="206" y="67"/>
      </p:cViewPr>
      <p:guideLst/>
    </p:cSldViewPr>
  </p:slideViewPr>
  <p:notesTextViewPr>
    <p:cViewPr>
      <p:scale>
        <a:sx n="1" d="1"/>
        <a:sy n="1" d="1"/>
      </p:scale>
      <p:origin x="0" y="0"/>
    </p:cViewPr>
  </p:notesTextViewPr>
  <p:sorterViewPr>
    <p:cViewPr>
      <p:scale>
        <a:sx n="50" d="100"/>
        <a:sy n="50" d="100"/>
      </p:scale>
      <p:origin x="0" y="-36256"/>
    </p:cViewPr>
  </p:sorterViewPr>
  <p:notesViewPr>
    <p:cSldViewPr snapToGrid="0" showGuides="1">
      <p:cViewPr varScale="1">
        <p:scale>
          <a:sx n="108" d="100"/>
          <a:sy n="108" d="100"/>
        </p:scale>
        <p:origin x="3272" y="5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7DCF6F-D47A-4251-A947-55C6E670AA80}" type="datetimeFigureOut">
              <a:rPr lang="en-US" smtClean="0"/>
              <a:t>3/31/2025</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E0863C0-3C0C-4227-829A-BB3F7A60FC6A}" type="slidenum">
              <a:rPr lang="en-US" smtClean="0"/>
              <a:t>‹#›</a:t>
            </a:fld>
            <a:endParaRPr lang="en-US" dirty="0"/>
          </a:p>
        </p:txBody>
      </p:sp>
    </p:spTree>
    <p:extLst>
      <p:ext uri="{BB962C8B-B14F-4D97-AF65-F5344CB8AC3E}">
        <p14:creationId xmlns:p14="http://schemas.microsoft.com/office/powerpoint/2010/main" val="32275245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76A4C8-D79E-4F07-A1E7-71E24EC0BB77}" type="datetimeFigureOut">
              <a:rPr lang="en-US" smtClean="0"/>
              <a:t>3/31/2025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4E9774-26C6-4288-8776-D66481D44710}" type="slidenum">
              <a:rPr lang="en-US" smtClean="0"/>
              <a:t>‹#›</a:t>
            </a:fld>
            <a:endParaRPr lang="en-US" dirty="0"/>
          </a:p>
        </p:txBody>
      </p:sp>
    </p:spTree>
    <p:extLst>
      <p:ext uri="{BB962C8B-B14F-4D97-AF65-F5344CB8AC3E}">
        <p14:creationId xmlns:p14="http://schemas.microsoft.com/office/powerpoint/2010/main" val="5101939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Open Sans" panose="020B0606030504020204" pitchFamily="34" charset="0"/>
                <a:ea typeface="Open Sans" panose="020B0606030504020204" pitchFamily="34" charset="0"/>
                <a:cs typeface="Open Sans" panose="020B0606030504020204" pitchFamily="34" charset="0"/>
              </a:rPr>
              <a:t>Note: Please after inserting your picture, “Right Click” on the picture and “Send it to Back” to get the “Gradient” effect.</a:t>
            </a:r>
          </a:p>
        </p:txBody>
      </p:sp>
      <p:sp>
        <p:nvSpPr>
          <p:cNvPr id="4" name="Slide Number Placeholder 3"/>
          <p:cNvSpPr>
            <a:spLocks noGrp="1"/>
          </p:cNvSpPr>
          <p:nvPr>
            <p:ph type="sldNum" sz="quarter" idx="10"/>
          </p:nvPr>
        </p:nvSpPr>
        <p:spPr/>
        <p:txBody>
          <a:bodyPr/>
          <a:lstStyle/>
          <a:p>
            <a:fld id="{B54E9774-26C6-4288-8776-D66481D44710}" type="slidenum">
              <a:rPr lang="en-US" smtClean="0"/>
              <a:t>1</a:t>
            </a:fld>
            <a:endParaRPr lang="en-US" dirty="0"/>
          </a:p>
        </p:txBody>
      </p:sp>
    </p:spTree>
    <p:extLst>
      <p:ext uri="{BB962C8B-B14F-4D97-AF65-F5344CB8AC3E}">
        <p14:creationId xmlns:p14="http://schemas.microsoft.com/office/powerpoint/2010/main" val="430697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Open Sans" panose="020B0606030504020204" pitchFamily="34" charset="0"/>
                <a:ea typeface="Open Sans" panose="020B0606030504020204" pitchFamily="34" charset="0"/>
                <a:cs typeface="Open Sans" panose="020B0606030504020204" pitchFamily="34" charset="0"/>
              </a:rPr>
              <a:t>Note: Please after inserting your picture, “Right Click” on the picture and “Send it to Back” to get the “Gradient” effect.</a:t>
            </a:r>
          </a:p>
        </p:txBody>
      </p:sp>
      <p:sp>
        <p:nvSpPr>
          <p:cNvPr id="4" name="Slide Number Placeholder 3"/>
          <p:cNvSpPr>
            <a:spLocks noGrp="1"/>
          </p:cNvSpPr>
          <p:nvPr>
            <p:ph type="sldNum" sz="quarter" idx="10"/>
          </p:nvPr>
        </p:nvSpPr>
        <p:spPr/>
        <p:txBody>
          <a:bodyPr/>
          <a:lstStyle/>
          <a:p>
            <a:fld id="{B54E9774-26C6-4288-8776-D66481D44710}" type="slidenum">
              <a:rPr lang="en-US" smtClean="0"/>
              <a:t>3</a:t>
            </a:fld>
            <a:endParaRPr lang="en-US" dirty="0"/>
          </a:p>
        </p:txBody>
      </p:sp>
    </p:spTree>
    <p:extLst>
      <p:ext uri="{BB962C8B-B14F-4D97-AF65-F5344CB8AC3E}">
        <p14:creationId xmlns:p14="http://schemas.microsoft.com/office/powerpoint/2010/main" val="3954227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D01C8-508B-ABF3-171C-A2A07463CD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908D40-B665-7182-59CB-43A1050B6D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B706B2-F315-D6E6-058D-D0BFE013F3F8}"/>
              </a:ext>
            </a:extLst>
          </p:cNvPr>
          <p:cNvSpPr>
            <a:spLocks noGrp="1"/>
          </p:cNvSpPr>
          <p:nvPr>
            <p:ph type="body" idx="1"/>
          </p:nvPr>
        </p:nvSpPr>
        <p:spPr/>
        <p:txBody>
          <a:bodyPr/>
          <a:lstStyle/>
          <a:p>
            <a:r>
              <a:rPr lang="en-US" sz="1200" dirty="0">
                <a:latin typeface="Open Sans" panose="020B0606030504020204" pitchFamily="34" charset="0"/>
                <a:ea typeface="Open Sans" panose="020B0606030504020204" pitchFamily="34" charset="0"/>
                <a:cs typeface="Open Sans" panose="020B0606030504020204" pitchFamily="34" charset="0"/>
              </a:rPr>
              <a:t>Note: Please after inserting your picture, “Right Click” on the picture and “Send it to Back” to get the “Gradient” effect.</a:t>
            </a:r>
          </a:p>
        </p:txBody>
      </p:sp>
      <p:sp>
        <p:nvSpPr>
          <p:cNvPr id="4" name="Slide Number Placeholder 3">
            <a:extLst>
              <a:ext uri="{FF2B5EF4-FFF2-40B4-BE49-F238E27FC236}">
                <a16:creationId xmlns:a16="http://schemas.microsoft.com/office/drawing/2014/main" id="{A0A23E16-4203-F8F7-1DC9-B9F887B084BC}"/>
              </a:ext>
            </a:extLst>
          </p:cNvPr>
          <p:cNvSpPr>
            <a:spLocks noGrp="1"/>
          </p:cNvSpPr>
          <p:nvPr>
            <p:ph type="sldNum" sz="quarter" idx="10"/>
          </p:nvPr>
        </p:nvSpPr>
        <p:spPr/>
        <p:txBody>
          <a:bodyPr/>
          <a:lstStyle/>
          <a:p>
            <a:fld id="{B54E9774-26C6-4288-8776-D66481D44710}" type="slidenum">
              <a:rPr lang="en-US" smtClean="0"/>
              <a:t>6</a:t>
            </a:fld>
            <a:endParaRPr lang="en-US" dirty="0"/>
          </a:p>
        </p:txBody>
      </p:sp>
    </p:spTree>
    <p:extLst>
      <p:ext uri="{BB962C8B-B14F-4D97-AF65-F5344CB8AC3E}">
        <p14:creationId xmlns:p14="http://schemas.microsoft.com/office/powerpoint/2010/main" val="27980353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5D55F-CD68-1AEF-87EE-BB6D633B2B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5C7074-62E1-C05A-9E0F-8E79586D1D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B11862-C204-FABF-7E5A-0DB86119B674}"/>
              </a:ext>
            </a:extLst>
          </p:cNvPr>
          <p:cNvSpPr>
            <a:spLocks noGrp="1"/>
          </p:cNvSpPr>
          <p:nvPr>
            <p:ph type="body" idx="1"/>
          </p:nvPr>
        </p:nvSpPr>
        <p:spPr/>
        <p:txBody>
          <a:bodyPr/>
          <a:lstStyle/>
          <a:p>
            <a:r>
              <a:rPr lang="en-US" sz="1200" dirty="0">
                <a:latin typeface="Open Sans" panose="020B0606030504020204" pitchFamily="34" charset="0"/>
                <a:ea typeface="Open Sans" panose="020B0606030504020204" pitchFamily="34" charset="0"/>
                <a:cs typeface="Open Sans" panose="020B0606030504020204" pitchFamily="34" charset="0"/>
              </a:rPr>
              <a:t>Note: Please after inserting your picture, “Right Click” on the picture and “Send it to Back” to get the “Gradient” effect.</a:t>
            </a:r>
          </a:p>
        </p:txBody>
      </p:sp>
      <p:sp>
        <p:nvSpPr>
          <p:cNvPr id="4" name="Slide Number Placeholder 3">
            <a:extLst>
              <a:ext uri="{FF2B5EF4-FFF2-40B4-BE49-F238E27FC236}">
                <a16:creationId xmlns:a16="http://schemas.microsoft.com/office/drawing/2014/main" id="{40EC5458-B933-B5CC-4A91-04004A641427}"/>
              </a:ext>
            </a:extLst>
          </p:cNvPr>
          <p:cNvSpPr>
            <a:spLocks noGrp="1"/>
          </p:cNvSpPr>
          <p:nvPr>
            <p:ph type="sldNum" sz="quarter" idx="10"/>
          </p:nvPr>
        </p:nvSpPr>
        <p:spPr/>
        <p:txBody>
          <a:bodyPr/>
          <a:lstStyle/>
          <a:p>
            <a:fld id="{B54E9774-26C6-4288-8776-D66481D44710}" type="slidenum">
              <a:rPr lang="en-US" smtClean="0"/>
              <a:t>10</a:t>
            </a:fld>
            <a:endParaRPr lang="en-US" dirty="0"/>
          </a:p>
        </p:txBody>
      </p:sp>
    </p:spTree>
    <p:extLst>
      <p:ext uri="{BB962C8B-B14F-4D97-AF65-F5344CB8AC3E}">
        <p14:creationId xmlns:p14="http://schemas.microsoft.com/office/powerpoint/2010/main" val="3450011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9D6AA-2FB5-C5F8-E7AC-5E824E7A3D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F64122-69D5-75C5-5911-AB3ABDCBCE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D786DF-E9CF-86E1-A234-0A3D13A62396}"/>
              </a:ext>
            </a:extLst>
          </p:cNvPr>
          <p:cNvSpPr>
            <a:spLocks noGrp="1"/>
          </p:cNvSpPr>
          <p:nvPr>
            <p:ph type="body" idx="1"/>
          </p:nvPr>
        </p:nvSpPr>
        <p:spPr/>
        <p:txBody>
          <a:bodyPr/>
          <a:lstStyle/>
          <a:p>
            <a:r>
              <a:rPr lang="en-US" sz="1200" dirty="0">
                <a:latin typeface="Open Sans" panose="020B0606030504020204" pitchFamily="34" charset="0"/>
                <a:ea typeface="Open Sans" panose="020B0606030504020204" pitchFamily="34" charset="0"/>
                <a:cs typeface="Open Sans" panose="020B0606030504020204" pitchFamily="34" charset="0"/>
              </a:rPr>
              <a:t>Note: Please after inserting your picture, “Right Click” on the picture and “Send it to Back” to get the “Gradient” effect.</a:t>
            </a:r>
          </a:p>
        </p:txBody>
      </p:sp>
      <p:sp>
        <p:nvSpPr>
          <p:cNvPr id="4" name="Slide Number Placeholder 3">
            <a:extLst>
              <a:ext uri="{FF2B5EF4-FFF2-40B4-BE49-F238E27FC236}">
                <a16:creationId xmlns:a16="http://schemas.microsoft.com/office/drawing/2014/main" id="{110EFC6D-D792-174A-C4A3-3C82AB319162}"/>
              </a:ext>
            </a:extLst>
          </p:cNvPr>
          <p:cNvSpPr>
            <a:spLocks noGrp="1"/>
          </p:cNvSpPr>
          <p:nvPr>
            <p:ph type="sldNum" sz="quarter" idx="10"/>
          </p:nvPr>
        </p:nvSpPr>
        <p:spPr/>
        <p:txBody>
          <a:bodyPr/>
          <a:lstStyle/>
          <a:p>
            <a:fld id="{B54E9774-26C6-4288-8776-D66481D44710}" type="slidenum">
              <a:rPr lang="en-US" smtClean="0"/>
              <a:t>15</a:t>
            </a:fld>
            <a:endParaRPr lang="en-US" dirty="0"/>
          </a:p>
        </p:txBody>
      </p:sp>
    </p:spTree>
    <p:extLst>
      <p:ext uri="{BB962C8B-B14F-4D97-AF65-F5344CB8AC3E}">
        <p14:creationId xmlns:p14="http://schemas.microsoft.com/office/powerpoint/2010/main" val="581061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F98FA-15EA-5407-9188-EC6C53F807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228995-C587-FE74-E3A6-4243ED8ECF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68783-51D1-9181-EAFB-242A771C63CB}"/>
              </a:ext>
            </a:extLst>
          </p:cNvPr>
          <p:cNvSpPr>
            <a:spLocks noGrp="1"/>
          </p:cNvSpPr>
          <p:nvPr>
            <p:ph type="body" idx="1"/>
          </p:nvPr>
        </p:nvSpPr>
        <p:spPr/>
        <p:txBody>
          <a:bodyPr/>
          <a:lstStyle/>
          <a:p>
            <a:r>
              <a:rPr lang="en-US" sz="1200" dirty="0">
                <a:latin typeface="Open Sans" panose="020B0606030504020204" pitchFamily="34" charset="0"/>
                <a:ea typeface="Open Sans" panose="020B0606030504020204" pitchFamily="34" charset="0"/>
                <a:cs typeface="Open Sans" panose="020B0606030504020204" pitchFamily="34" charset="0"/>
              </a:rPr>
              <a:t>Note: Please after inserting your picture, “Right Click” on the picture and “Send it to Back” to get the “Gradient” effect.</a:t>
            </a:r>
          </a:p>
        </p:txBody>
      </p:sp>
      <p:sp>
        <p:nvSpPr>
          <p:cNvPr id="4" name="Slide Number Placeholder 3">
            <a:extLst>
              <a:ext uri="{FF2B5EF4-FFF2-40B4-BE49-F238E27FC236}">
                <a16:creationId xmlns:a16="http://schemas.microsoft.com/office/drawing/2014/main" id="{E8C24A4B-0B1F-E162-BEB7-AF24386B2EFC}"/>
              </a:ext>
            </a:extLst>
          </p:cNvPr>
          <p:cNvSpPr>
            <a:spLocks noGrp="1"/>
          </p:cNvSpPr>
          <p:nvPr>
            <p:ph type="sldNum" sz="quarter" idx="10"/>
          </p:nvPr>
        </p:nvSpPr>
        <p:spPr/>
        <p:txBody>
          <a:bodyPr/>
          <a:lstStyle/>
          <a:p>
            <a:fld id="{B54E9774-26C6-4288-8776-D66481D44710}" type="slidenum">
              <a:rPr lang="en-US" smtClean="0"/>
              <a:t>20</a:t>
            </a:fld>
            <a:endParaRPr lang="en-US" dirty="0"/>
          </a:p>
        </p:txBody>
      </p:sp>
    </p:spTree>
    <p:extLst>
      <p:ext uri="{BB962C8B-B14F-4D97-AF65-F5344CB8AC3E}">
        <p14:creationId xmlns:p14="http://schemas.microsoft.com/office/powerpoint/2010/main" val="37839665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32163D-2458-237D-B430-B132C2FE92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554F45-82DB-05F5-4907-2DD529F056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B93811-BD7D-EE43-FF9E-0AEF3CA7B337}"/>
              </a:ext>
            </a:extLst>
          </p:cNvPr>
          <p:cNvSpPr>
            <a:spLocks noGrp="1"/>
          </p:cNvSpPr>
          <p:nvPr>
            <p:ph type="body" idx="1"/>
          </p:nvPr>
        </p:nvSpPr>
        <p:spPr/>
        <p:txBody>
          <a:bodyPr/>
          <a:lstStyle/>
          <a:p>
            <a:r>
              <a:rPr lang="en-US" sz="1200" dirty="0">
                <a:latin typeface="Open Sans" panose="020B0606030504020204" pitchFamily="34" charset="0"/>
                <a:ea typeface="Open Sans" panose="020B0606030504020204" pitchFamily="34" charset="0"/>
                <a:cs typeface="Open Sans" panose="020B0606030504020204" pitchFamily="34" charset="0"/>
              </a:rPr>
              <a:t>Note: Please after inserting your picture, “Right Click” on the picture and “Send it to Back” to get the “Gradient” effect.</a:t>
            </a:r>
          </a:p>
        </p:txBody>
      </p:sp>
      <p:sp>
        <p:nvSpPr>
          <p:cNvPr id="4" name="Slide Number Placeholder 3">
            <a:extLst>
              <a:ext uri="{FF2B5EF4-FFF2-40B4-BE49-F238E27FC236}">
                <a16:creationId xmlns:a16="http://schemas.microsoft.com/office/drawing/2014/main" id="{53C31C86-B7CF-9027-5C96-7F0383844EB2}"/>
              </a:ext>
            </a:extLst>
          </p:cNvPr>
          <p:cNvSpPr>
            <a:spLocks noGrp="1"/>
          </p:cNvSpPr>
          <p:nvPr>
            <p:ph type="sldNum" sz="quarter" idx="10"/>
          </p:nvPr>
        </p:nvSpPr>
        <p:spPr/>
        <p:txBody>
          <a:bodyPr/>
          <a:lstStyle/>
          <a:p>
            <a:fld id="{B54E9774-26C6-4288-8776-D66481D44710}" type="slidenum">
              <a:rPr lang="en-US" smtClean="0"/>
              <a:t>22</a:t>
            </a:fld>
            <a:endParaRPr lang="en-US" dirty="0"/>
          </a:p>
        </p:txBody>
      </p:sp>
    </p:spTree>
    <p:extLst>
      <p:ext uri="{BB962C8B-B14F-4D97-AF65-F5344CB8AC3E}">
        <p14:creationId xmlns:p14="http://schemas.microsoft.com/office/powerpoint/2010/main" val="137107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2" name="Oval 11"/>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0" name="TextBox 9"/>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 name="Text Placeholder 2"/>
          <p:cNvSpPr>
            <a:spLocks noGrp="1"/>
          </p:cNvSpPr>
          <p:nvPr>
            <p:ph type="body" sz="quarter" idx="10"/>
          </p:nvPr>
        </p:nvSpPr>
        <p:spPr>
          <a:xfrm>
            <a:off x="1676400" y="1855512"/>
            <a:ext cx="21031200" cy="444500"/>
          </a:xfrm>
          <a:prstGeom prst="rect">
            <a:avLst/>
          </a:prstGeom>
          <a:noFill/>
          <a:ln>
            <a:noFill/>
          </a:ln>
        </p:spPr>
        <p:style>
          <a:lnRef idx="0">
            <a:scrgbClr r="0" g="0" b="0"/>
          </a:lnRef>
          <a:fillRef idx="0">
            <a:scrgbClr r="0" g="0" b="0"/>
          </a:fillRef>
          <a:effectRef idx="0">
            <a:scrgbClr r="0" g="0" b="0"/>
          </a:effectRef>
          <a:fontRef idx="minor">
            <a:schemeClr val="accent2"/>
          </a:fontRef>
        </p:style>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4" name="Straight Connector 3"/>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Plan</a:t>
            </a:r>
          </a:p>
        </p:txBody>
      </p:sp>
    </p:spTree>
    <p:extLst>
      <p:ext uri="{BB962C8B-B14F-4D97-AF65-F5344CB8AC3E}">
        <p14:creationId xmlns:p14="http://schemas.microsoft.com/office/powerpoint/2010/main" val="399396493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Portfolio 02">
    <p:spTree>
      <p:nvGrpSpPr>
        <p:cNvPr id="1" name=""/>
        <p:cNvGrpSpPr/>
        <p:nvPr/>
      </p:nvGrpSpPr>
      <p:grpSpPr>
        <a:xfrm>
          <a:off x="0" y="0"/>
          <a:ext cx="0" cy="0"/>
          <a:chOff x="0" y="0"/>
          <a:chExt cx="0" cy="0"/>
        </a:xfrm>
      </p:grpSpPr>
      <p:sp>
        <p:nvSpPr>
          <p:cNvPr id="10" name="Picture Placeholder 2"/>
          <p:cNvSpPr>
            <a:spLocks noGrp="1"/>
          </p:cNvSpPr>
          <p:nvPr>
            <p:ph type="pic" sz="quarter" idx="14"/>
          </p:nvPr>
        </p:nvSpPr>
        <p:spPr>
          <a:xfrm>
            <a:off x="1676400" y="3064747"/>
            <a:ext cx="6737489" cy="5016500"/>
          </a:xfrm>
          <a:prstGeom prst="rect">
            <a:avLst/>
          </a:prstGeom>
        </p:spPr>
        <p:txBody>
          <a:bodyPr lIns="0" tIns="0" rIns="0" bIns="0" anchor="ctr" anchorCtr="0"/>
          <a:lstStyle>
            <a:lvl1pPr marL="0" indent="0" algn="ctr">
              <a:buNone/>
              <a:defRPr sz="2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1" name="Picture Placeholder 2"/>
          <p:cNvSpPr>
            <a:spLocks noGrp="1"/>
          </p:cNvSpPr>
          <p:nvPr>
            <p:ph type="pic" sz="quarter" idx="15"/>
          </p:nvPr>
        </p:nvSpPr>
        <p:spPr>
          <a:xfrm>
            <a:off x="15958995" y="3064747"/>
            <a:ext cx="6737489" cy="5016500"/>
          </a:xfrm>
          <a:prstGeom prst="rect">
            <a:avLst/>
          </a:prstGeom>
        </p:spPr>
        <p:txBody>
          <a:bodyPr lIns="0" tIns="0" rIns="0" bIns="0" anchor="ctr" anchorCtr="0"/>
          <a:lstStyle>
            <a:lvl1pPr marL="0" indent="0" algn="ctr">
              <a:buNone/>
              <a:defRPr sz="2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2" name="Picture Placeholder 2"/>
          <p:cNvSpPr>
            <a:spLocks noGrp="1"/>
          </p:cNvSpPr>
          <p:nvPr>
            <p:ph type="pic" sz="quarter" idx="16"/>
          </p:nvPr>
        </p:nvSpPr>
        <p:spPr>
          <a:xfrm>
            <a:off x="8823256" y="6949552"/>
            <a:ext cx="6737489" cy="5016500"/>
          </a:xfrm>
          <a:prstGeom prst="rect">
            <a:avLst/>
          </a:prstGeom>
        </p:spPr>
        <p:txBody>
          <a:bodyPr lIns="0" tIns="0" rIns="0" bIns="0" anchor="ctr" anchorCtr="0"/>
          <a:lstStyle>
            <a:lvl1pPr marL="0" indent="0" algn="ctr">
              <a:buNone/>
              <a:defRPr sz="24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3"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4" name="Text Placeholder 2"/>
          <p:cNvSpPr>
            <a:spLocks noGrp="1"/>
          </p:cNvSpPr>
          <p:nvPr>
            <p:ph type="body" sz="quarter" idx="10"/>
          </p:nvPr>
        </p:nvSpPr>
        <p:spPr>
          <a:xfrm>
            <a:off x="1676400" y="1855512"/>
            <a:ext cx="21031200" cy="444500"/>
          </a:xfrm>
          <a:prstGeom prst="rect">
            <a:avLst/>
          </a:prstGeom>
        </p:spPr>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sp>
        <p:nvSpPr>
          <p:cNvPr id="15" name="Oval 14"/>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6" name="TextBox 15"/>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cxnSp>
        <p:nvCxnSpPr>
          <p:cNvPr id="17" name="Straight Connector 16"/>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Tree>
    <p:extLst>
      <p:ext uri="{BB962C8B-B14F-4D97-AF65-F5344CB8AC3E}">
        <p14:creationId xmlns:p14="http://schemas.microsoft.com/office/powerpoint/2010/main" val="409648760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Pictur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84000" cy="13716000"/>
          </a:xfrm>
          <a:prstGeom prst="rect">
            <a:avLst/>
          </a:prstGeom>
        </p:spPr>
        <p:txBody>
          <a:bodyPr lIns="0" tIns="0" rIns="0" bIns="0" anchor="ctr" anchorCtr="0"/>
          <a:lstStyle>
            <a:lvl1pPr marL="0" indent="0" algn="ctr">
              <a:buNone/>
              <a:defRPr sz="40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Tree>
    <p:extLst>
      <p:ext uri="{BB962C8B-B14F-4D97-AF65-F5344CB8AC3E}">
        <p14:creationId xmlns:p14="http://schemas.microsoft.com/office/powerpoint/2010/main" val="2749244043"/>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271758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Picture at Left">
    <p:spTree>
      <p:nvGrpSpPr>
        <p:cNvPr id="1" name=""/>
        <p:cNvGrpSpPr/>
        <p:nvPr/>
      </p:nvGrpSpPr>
      <p:grpSpPr>
        <a:xfrm>
          <a:off x="0" y="0"/>
          <a:ext cx="0" cy="0"/>
          <a:chOff x="0" y="0"/>
          <a:chExt cx="0" cy="0"/>
        </a:xfrm>
      </p:grpSpPr>
      <p:sp>
        <p:nvSpPr>
          <p:cNvPr id="11" name="Picture Placeholder 2"/>
          <p:cNvSpPr>
            <a:spLocks noGrp="1"/>
          </p:cNvSpPr>
          <p:nvPr>
            <p:ph type="pic" sz="quarter" idx="10"/>
          </p:nvPr>
        </p:nvSpPr>
        <p:spPr>
          <a:xfrm>
            <a:off x="0" y="0"/>
            <a:ext cx="12192000" cy="13716000"/>
          </a:xfrm>
          <a:prstGeom prst="rect">
            <a:avLst/>
          </a:prstGeom>
        </p:spPr>
        <p:txBody>
          <a:bodyPr lIns="0" tIns="0" rIns="0" bIns="0" anchor="ctr" anchorCtr="0"/>
          <a:lstStyle>
            <a:lvl1pPr marL="0" indent="0" algn="ctr">
              <a:buNone/>
              <a:defRPr sz="40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3" name="Oval 2"/>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Title 6"/>
          <p:cNvSpPr>
            <a:spLocks noGrp="1"/>
          </p:cNvSpPr>
          <p:nvPr>
            <p:ph type="title"/>
          </p:nvPr>
        </p:nvSpPr>
        <p:spPr>
          <a:xfrm>
            <a:off x="13652500" y="663803"/>
            <a:ext cx="9055100" cy="1163097"/>
          </a:xfrm>
          <a:prstGeom prst="rect">
            <a:avLst/>
          </a:prstGeom>
        </p:spPr>
        <p:txBody>
          <a:bodyPr lIns="0" tIns="0" rIns="0" bIns="0"/>
          <a:lstStyle>
            <a:lvl1pPr algn="l">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5" name="TextBox 4"/>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 name="Text Placeholder 2"/>
          <p:cNvSpPr>
            <a:spLocks noGrp="1"/>
          </p:cNvSpPr>
          <p:nvPr>
            <p:ph type="body" sz="quarter" idx="11"/>
          </p:nvPr>
        </p:nvSpPr>
        <p:spPr>
          <a:xfrm>
            <a:off x="13652500" y="1893612"/>
            <a:ext cx="9055100" cy="444500"/>
          </a:xfrm>
          <a:prstGeom prst="rect">
            <a:avLst/>
          </a:prstGeom>
        </p:spPr>
        <p:txBody>
          <a:bodyPr wrap="square" lIns="0" tIns="0" rIns="0" bIns="0"/>
          <a:lstStyle>
            <a:lvl1pPr marL="0" indent="0" algn="l">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7" name="Straight Connector 6"/>
          <p:cNvCxnSpPr/>
          <p:nvPr userDrawn="1"/>
        </p:nvCxnSpPr>
        <p:spPr>
          <a:xfrm flipH="1">
            <a:off x="15781867" y="12846998"/>
            <a:ext cx="5862979"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13652500"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Tree>
    <p:extLst>
      <p:ext uri="{BB962C8B-B14F-4D97-AF65-F5344CB8AC3E}">
        <p14:creationId xmlns:p14="http://schemas.microsoft.com/office/powerpoint/2010/main" val="237206394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r Team 01">
    <p:spTree>
      <p:nvGrpSpPr>
        <p:cNvPr id="1" name=""/>
        <p:cNvGrpSpPr/>
        <p:nvPr/>
      </p:nvGrpSpPr>
      <p:grpSpPr>
        <a:xfrm>
          <a:off x="0" y="0"/>
          <a:ext cx="0" cy="0"/>
          <a:chOff x="0" y="0"/>
          <a:chExt cx="0" cy="0"/>
        </a:xfrm>
      </p:grpSpPr>
      <p:sp>
        <p:nvSpPr>
          <p:cNvPr id="17" name="Oval 16"/>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9" name="TextBox 18"/>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Text Placeholder 2"/>
          <p:cNvSpPr>
            <a:spLocks noGrp="1"/>
          </p:cNvSpPr>
          <p:nvPr>
            <p:ph type="body" sz="quarter" idx="13"/>
          </p:nvPr>
        </p:nvSpPr>
        <p:spPr>
          <a:xfrm>
            <a:off x="1676400" y="1855512"/>
            <a:ext cx="21031200" cy="444500"/>
          </a:xfrm>
          <a:prstGeom prst="rect">
            <a:avLst/>
          </a:prstGeom>
        </p:spPr>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21" name="Straight Connector 20"/>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
        <p:nvSpPr>
          <p:cNvPr id="27" name="Picture Placeholder 2"/>
          <p:cNvSpPr>
            <a:spLocks noGrp="1"/>
          </p:cNvSpPr>
          <p:nvPr>
            <p:ph type="pic" sz="quarter" idx="10"/>
          </p:nvPr>
        </p:nvSpPr>
        <p:spPr>
          <a:xfrm>
            <a:off x="4945463"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28" name="Picture Placeholder 2"/>
          <p:cNvSpPr>
            <a:spLocks noGrp="1"/>
          </p:cNvSpPr>
          <p:nvPr>
            <p:ph type="pic" sz="quarter" idx="14"/>
          </p:nvPr>
        </p:nvSpPr>
        <p:spPr>
          <a:xfrm>
            <a:off x="10234244"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29" name="Picture Placeholder 2"/>
          <p:cNvSpPr>
            <a:spLocks noGrp="1"/>
          </p:cNvSpPr>
          <p:nvPr>
            <p:ph type="pic" sz="quarter" idx="15"/>
          </p:nvPr>
        </p:nvSpPr>
        <p:spPr>
          <a:xfrm>
            <a:off x="15538096"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Tree>
    <p:extLst>
      <p:ext uri="{BB962C8B-B14F-4D97-AF65-F5344CB8AC3E}">
        <p14:creationId xmlns:p14="http://schemas.microsoft.com/office/powerpoint/2010/main" val="2214854423"/>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r Team 02">
    <p:spTree>
      <p:nvGrpSpPr>
        <p:cNvPr id="1" name=""/>
        <p:cNvGrpSpPr/>
        <p:nvPr/>
      </p:nvGrpSpPr>
      <p:grpSpPr>
        <a:xfrm>
          <a:off x="0" y="0"/>
          <a:ext cx="0" cy="0"/>
          <a:chOff x="0" y="0"/>
          <a:chExt cx="0" cy="0"/>
        </a:xfrm>
      </p:grpSpPr>
      <p:sp>
        <p:nvSpPr>
          <p:cNvPr id="17" name="Oval 16"/>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9" name="TextBox 18"/>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Text Placeholder 2"/>
          <p:cNvSpPr>
            <a:spLocks noGrp="1"/>
          </p:cNvSpPr>
          <p:nvPr>
            <p:ph type="body" sz="quarter" idx="13"/>
          </p:nvPr>
        </p:nvSpPr>
        <p:spPr>
          <a:xfrm>
            <a:off x="1676400" y="1855512"/>
            <a:ext cx="21031200" cy="444500"/>
          </a:xfrm>
          <a:prstGeom prst="rect">
            <a:avLst/>
          </a:prstGeom>
        </p:spPr>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21" name="Straight Connector 20"/>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
        <p:nvSpPr>
          <p:cNvPr id="27" name="Picture Placeholder 2"/>
          <p:cNvSpPr>
            <a:spLocks noGrp="1"/>
          </p:cNvSpPr>
          <p:nvPr>
            <p:ph type="pic" sz="quarter" idx="10"/>
          </p:nvPr>
        </p:nvSpPr>
        <p:spPr>
          <a:xfrm>
            <a:off x="1676400" y="3505200"/>
            <a:ext cx="5019241"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28" name="Picture Placeholder 2"/>
          <p:cNvSpPr>
            <a:spLocks noGrp="1"/>
          </p:cNvSpPr>
          <p:nvPr>
            <p:ph type="pic" sz="quarter" idx="14"/>
          </p:nvPr>
        </p:nvSpPr>
        <p:spPr>
          <a:xfrm>
            <a:off x="7006665" y="3505200"/>
            <a:ext cx="5019241"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29" name="Picture Placeholder 2"/>
          <p:cNvSpPr>
            <a:spLocks noGrp="1"/>
          </p:cNvSpPr>
          <p:nvPr>
            <p:ph type="pic" sz="quarter" idx="15"/>
          </p:nvPr>
        </p:nvSpPr>
        <p:spPr>
          <a:xfrm>
            <a:off x="12336930" y="3505200"/>
            <a:ext cx="5019241"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30" name="Picture Placeholder 2"/>
          <p:cNvSpPr>
            <a:spLocks noGrp="1"/>
          </p:cNvSpPr>
          <p:nvPr>
            <p:ph type="pic" sz="quarter" idx="16"/>
          </p:nvPr>
        </p:nvSpPr>
        <p:spPr>
          <a:xfrm>
            <a:off x="17667195" y="3505200"/>
            <a:ext cx="5019241"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Tree>
    <p:extLst>
      <p:ext uri="{BB962C8B-B14F-4D97-AF65-F5344CB8AC3E}">
        <p14:creationId xmlns:p14="http://schemas.microsoft.com/office/powerpoint/2010/main" val="2947820009"/>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ur Team 03">
    <p:spTree>
      <p:nvGrpSpPr>
        <p:cNvPr id="1" name=""/>
        <p:cNvGrpSpPr/>
        <p:nvPr/>
      </p:nvGrpSpPr>
      <p:grpSpPr>
        <a:xfrm>
          <a:off x="0" y="0"/>
          <a:ext cx="0" cy="0"/>
          <a:chOff x="0" y="0"/>
          <a:chExt cx="0" cy="0"/>
        </a:xfrm>
      </p:grpSpPr>
      <p:sp>
        <p:nvSpPr>
          <p:cNvPr id="17" name="Oval 16"/>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9" name="TextBox 18"/>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Text Placeholder 2"/>
          <p:cNvSpPr>
            <a:spLocks noGrp="1"/>
          </p:cNvSpPr>
          <p:nvPr>
            <p:ph type="body" sz="quarter" idx="13"/>
          </p:nvPr>
        </p:nvSpPr>
        <p:spPr>
          <a:xfrm>
            <a:off x="1676400" y="1855512"/>
            <a:ext cx="21031200" cy="444500"/>
          </a:xfrm>
          <a:prstGeom prst="rect">
            <a:avLst/>
          </a:prstGeom>
        </p:spPr>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21" name="Straight Connector 20"/>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
        <p:nvSpPr>
          <p:cNvPr id="27" name="Picture Placeholder 2"/>
          <p:cNvSpPr>
            <a:spLocks noGrp="1"/>
          </p:cNvSpPr>
          <p:nvPr>
            <p:ph type="pic" sz="quarter" idx="10"/>
          </p:nvPr>
        </p:nvSpPr>
        <p:spPr>
          <a:xfrm>
            <a:off x="1676399"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28" name="Picture Placeholder 2"/>
          <p:cNvSpPr>
            <a:spLocks noGrp="1"/>
          </p:cNvSpPr>
          <p:nvPr>
            <p:ph type="pic" sz="quarter" idx="14"/>
          </p:nvPr>
        </p:nvSpPr>
        <p:spPr>
          <a:xfrm>
            <a:off x="5943598"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29" name="Picture Placeholder 2"/>
          <p:cNvSpPr>
            <a:spLocks noGrp="1"/>
          </p:cNvSpPr>
          <p:nvPr>
            <p:ph type="pic" sz="quarter" idx="15"/>
          </p:nvPr>
        </p:nvSpPr>
        <p:spPr>
          <a:xfrm>
            <a:off x="10210799"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30" name="Picture Placeholder 2"/>
          <p:cNvSpPr>
            <a:spLocks noGrp="1"/>
          </p:cNvSpPr>
          <p:nvPr>
            <p:ph type="pic" sz="quarter" idx="16"/>
          </p:nvPr>
        </p:nvSpPr>
        <p:spPr>
          <a:xfrm>
            <a:off x="14478000"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31" name="Picture Placeholder 2"/>
          <p:cNvSpPr>
            <a:spLocks noGrp="1"/>
          </p:cNvSpPr>
          <p:nvPr>
            <p:ph type="pic" sz="quarter" idx="17"/>
          </p:nvPr>
        </p:nvSpPr>
        <p:spPr>
          <a:xfrm>
            <a:off x="18734085" y="3505200"/>
            <a:ext cx="3962399" cy="5003800"/>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Tree>
    <p:extLst>
      <p:ext uri="{BB962C8B-B14F-4D97-AF65-F5344CB8AC3E}">
        <p14:creationId xmlns:p14="http://schemas.microsoft.com/office/powerpoint/2010/main" val="379136195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ur Services 01">
    <p:spTree>
      <p:nvGrpSpPr>
        <p:cNvPr id="1" name=""/>
        <p:cNvGrpSpPr/>
        <p:nvPr/>
      </p:nvGrpSpPr>
      <p:grpSpPr>
        <a:xfrm>
          <a:off x="0" y="0"/>
          <a:ext cx="0" cy="0"/>
          <a:chOff x="0" y="0"/>
          <a:chExt cx="0" cy="0"/>
        </a:xfrm>
      </p:grpSpPr>
      <p:sp>
        <p:nvSpPr>
          <p:cNvPr id="11" name="Picture Placeholder 2"/>
          <p:cNvSpPr>
            <a:spLocks noGrp="1"/>
          </p:cNvSpPr>
          <p:nvPr>
            <p:ph type="pic" sz="quarter" idx="10"/>
          </p:nvPr>
        </p:nvSpPr>
        <p:spPr>
          <a:xfrm>
            <a:off x="1676399" y="3073400"/>
            <a:ext cx="10343283" cy="5648568"/>
          </a:xfrm>
          <a:prstGeom prst="rect">
            <a:avLst/>
          </a:prstGeom>
        </p:spPr>
        <p:txBody>
          <a:bodyPr lIns="0" tIns="0" rIns="0" bIns="0" anchor="ctr" anchorCtr="0"/>
          <a:lstStyle>
            <a:lvl1pPr marL="0" indent="0" algn="ctr">
              <a:buNone/>
              <a:defRPr sz="32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7" name="Oval 16"/>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9" name="TextBox 18"/>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Text Placeholder 2"/>
          <p:cNvSpPr>
            <a:spLocks noGrp="1"/>
          </p:cNvSpPr>
          <p:nvPr>
            <p:ph type="body" sz="quarter" idx="13"/>
          </p:nvPr>
        </p:nvSpPr>
        <p:spPr>
          <a:xfrm>
            <a:off x="1676400" y="1855512"/>
            <a:ext cx="21031200" cy="444500"/>
          </a:xfrm>
          <a:prstGeom prst="rect">
            <a:avLst/>
          </a:prstGeom>
        </p:spPr>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21" name="Straight Connector 20"/>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
        <p:nvSpPr>
          <p:cNvPr id="13" name="Picture Placeholder 2"/>
          <p:cNvSpPr>
            <a:spLocks noGrp="1"/>
          </p:cNvSpPr>
          <p:nvPr>
            <p:ph type="pic" sz="quarter" idx="14"/>
          </p:nvPr>
        </p:nvSpPr>
        <p:spPr>
          <a:xfrm>
            <a:off x="12353201" y="3073400"/>
            <a:ext cx="10343283" cy="5648568"/>
          </a:xfrm>
          <a:prstGeom prst="rect">
            <a:avLst/>
          </a:prstGeom>
        </p:spPr>
        <p:txBody>
          <a:bodyPr lIns="0" tIns="0" rIns="0" bIns="0" anchor="ctr" anchorCtr="0"/>
          <a:lstStyle>
            <a:lvl1pPr marL="0" indent="0" algn="ctr">
              <a:buNone/>
              <a:defRPr sz="32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Tree>
    <p:extLst>
      <p:ext uri="{BB962C8B-B14F-4D97-AF65-F5344CB8AC3E}">
        <p14:creationId xmlns:p14="http://schemas.microsoft.com/office/powerpoint/2010/main" val="3699244757"/>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ur Services 02">
    <p:spTree>
      <p:nvGrpSpPr>
        <p:cNvPr id="1" name=""/>
        <p:cNvGrpSpPr/>
        <p:nvPr/>
      </p:nvGrpSpPr>
      <p:grpSpPr>
        <a:xfrm>
          <a:off x="0" y="0"/>
          <a:ext cx="0" cy="0"/>
          <a:chOff x="0" y="0"/>
          <a:chExt cx="0" cy="0"/>
        </a:xfrm>
      </p:grpSpPr>
      <p:sp>
        <p:nvSpPr>
          <p:cNvPr id="11" name="Picture Placeholder 2"/>
          <p:cNvSpPr>
            <a:spLocks noGrp="1"/>
          </p:cNvSpPr>
          <p:nvPr>
            <p:ph type="pic" sz="quarter" idx="10"/>
          </p:nvPr>
        </p:nvSpPr>
        <p:spPr>
          <a:xfrm>
            <a:off x="1676400" y="3073400"/>
            <a:ext cx="6781800" cy="6515100"/>
          </a:xfrm>
          <a:prstGeom prst="rect">
            <a:avLst/>
          </a:prstGeom>
        </p:spPr>
        <p:txBody>
          <a:bodyPr lIns="0" tIns="0" rIns="0" bIns="0" anchor="ctr" anchorCtr="0"/>
          <a:lstStyle>
            <a:lvl1pPr marL="0" indent="0" algn="ctr">
              <a:buNone/>
              <a:defRPr sz="32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5" name="Picture Placeholder 2"/>
          <p:cNvSpPr>
            <a:spLocks noGrp="1"/>
          </p:cNvSpPr>
          <p:nvPr>
            <p:ph type="pic" sz="quarter" idx="11"/>
          </p:nvPr>
        </p:nvSpPr>
        <p:spPr>
          <a:xfrm>
            <a:off x="15925800" y="3073400"/>
            <a:ext cx="6781800" cy="6515100"/>
          </a:xfrm>
          <a:prstGeom prst="rect">
            <a:avLst/>
          </a:prstGeom>
        </p:spPr>
        <p:txBody>
          <a:bodyPr lIns="0" tIns="0" rIns="0" bIns="0" anchor="ctr" anchorCtr="0"/>
          <a:lstStyle>
            <a:lvl1pPr marL="0" indent="0" algn="ctr">
              <a:buNone/>
              <a:defRPr sz="32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6" name="Picture Placeholder 2"/>
          <p:cNvSpPr>
            <a:spLocks noGrp="1"/>
          </p:cNvSpPr>
          <p:nvPr>
            <p:ph type="pic" sz="quarter" idx="12"/>
          </p:nvPr>
        </p:nvSpPr>
        <p:spPr>
          <a:xfrm>
            <a:off x="8801100" y="3073400"/>
            <a:ext cx="6781800" cy="6515100"/>
          </a:xfrm>
          <a:prstGeom prst="rect">
            <a:avLst/>
          </a:prstGeom>
        </p:spPr>
        <p:txBody>
          <a:bodyPr lIns="0" tIns="0" rIns="0" bIns="0" anchor="ctr" anchorCtr="0"/>
          <a:lstStyle>
            <a:lvl1pPr marL="0" indent="0" algn="ctr">
              <a:buNone/>
              <a:defRPr sz="32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7" name="Oval 16"/>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9" name="TextBox 18"/>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Text Placeholder 2"/>
          <p:cNvSpPr>
            <a:spLocks noGrp="1"/>
          </p:cNvSpPr>
          <p:nvPr>
            <p:ph type="body" sz="quarter" idx="13"/>
          </p:nvPr>
        </p:nvSpPr>
        <p:spPr>
          <a:xfrm>
            <a:off x="1676400" y="1855512"/>
            <a:ext cx="21031200" cy="444500"/>
          </a:xfrm>
          <a:prstGeom prst="rect">
            <a:avLst/>
          </a:prstGeom>
        </p:spPr>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21" name="Straight Connector 20"/>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Tree>
    <p:extLst>
      <p:ext uri="{BB962C8B-B14F-4D97-AF65-F5344CB8AC3E}">
        <p14:creationId xmlns:p14="http://schemas.microsoft.com/office/powerpoint/2010/main" val="3478917526"/>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Portfolio 01">
    <p:spTree>
      <p:nvGrpSpPr>
        <p:cNvPr id="1" name=""/>
        <p:cNvGrpSpPr/>
        <p:nvPr/>
      </p:nvGrpSpPr>
      <p:grpSpPr>
        <a:xfrm>
          <a:off x="0" y="0"/>
          <a:ext cx="0" cy="0"/>
          <a:chOff x="0" y="0"/>
          <a:chExt cx="0" cy="0"/>
        </a:xfrm>
      </p:grpSpPr>
      <p:sp>
        <p:nvSpPr>
          <p:cNvPr id="11" name="Picture Placeholder 2"/>
          <p:cNvSpPr>
            <a:spLocks noGrp="1"/>
          </p:cNvSpPr>
          <p:nvPr>
            <p:ph type="pic" sz="quarter" idx="10"/>
          </p:nvPr>
        </p:nvSpPr>
        <p:spPr>
          <a:xfrm>
            <a:off x="1676399" y="3073400"/>
            <a:ext cx="10343283" cy="7306547"/>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
        <p:nvSpPr>
          <p:cNvPr id="17" name="Oval 16"/>
          <p:cNvSpPr/>
          <p:nvPr userDrawn="1"/>
        </p:nvSpPr>
        <p:spPr>
          <a:xfrm>
            <a:off x="22098000" y="12507273"/>
            <a:ext cx="679450" cy="6794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8" name="Title 6"/>
          <p:cNvSpPr>
            <a:spLocks noGrp="1"/>
          </p:cNvSpPr>
          <p:nvPr>
            <p:ph type="title"/>
          </p:nvPr>
        </p:nvSpPr>
        <p:spPr>
          <a:xfrm>
            <a:off x="1676400" y="663803"/>
            <a:ext cx="21031200" cy="1163097"/>
          </a:xfrm>
          <a:prstGeom prst="rect">
            <a:avLst/>
          </a:prstGeom>
        </p:spPr>
        <p:txBody>
          <a:bodyPr lIns="0" tIns="0" rIns="0" bIns="0"/>
          <a:lstStyle>
            <a:lvl1pPr algn="ctr">
              <a:lnSpc>
                <a:spcPct val="100000"/>
              </a:lnSpc>
              <a:defRPr sz="7400" b="0" cap="none" spc="100" baseline="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19" name="TextBox 18"/>
          <p:cNvSpPr txBox="1"/>
          <p:nvPr userDrawn="1"/>
        </p:nvSpPr>
        <p:spPr>
          <a:xfrm>
            <a:off x="22156734" y="12666023"/>
            <a:ext cx="539750" cy="338554"/>
          </a:xfrm>
          <a:prstGeom prst="rect">
            <a:avLst/>
          </a:prstGeom>
          <a:noFill/>
        </p:spPr>
        <p:txBody>
          <a:bodyPr wrap="square" lIns="0" tIns="0" rIns="0" bIns="0" rtlCol="0">
            <a:spAutoFit/>
          </a:bodyPr>
          <a:lstStyle/>
          <a:p>
            <a:pPr algn="ctr"/>
            <a:fld id="{BD8018E6-5008-4D09-8834-2943DEA75A3D}" type="slidenum">
              <a:rPr lang="en-US" sz="2200" b="1" smtClean="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pPr algn="ctr"/>
              <a:t>‹#›</a:t>
            </a:fld>
            <a:endParaRPr lang="en-US" sz="22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0" name="Text Placeholder 2"/>
          <p:cNvSpPr>
            <a:spLocks noGrp="1"/>
          </p:cNvSpPr>
          <p:nvPr>
            <p:ph type="body" sz="quarter" idx="13"/>
          </p:nvPr>
        </p:nvSpPr>
        <p:spPr>
          <a:xfrm>
            <a:off x="1676400" y="1855512"/>
            <a:ext cx="21031200" cy="444500"/>
          </a:xfrm>
          <a:prstGeom prst="rect">
            <a:avLst/>
          </a:prstGeom>
        </p:spPr>
        <p:txBody>
          <a:bodyPr wrap="square" lIns="0" tIns="0" rIns="0" bIns="0"/>
          <a:lstStyle>
            <a:lvl1pPr marL="0" indent="0" algn="ctr">
              <a:lnSpc>
                <a:spcPct val="100000"/>
              </a:lnSpc>
              <a:buFontTx/>
              <a:buNone/>
              <a:defRPr sz="28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vl2pPr marL="914400" indent="0" algn="ctr">
              <a:lnSpc>
                <a:spcPct val="100000"/>
              </a:lnSpc>
              <a:buFontTx/>
              <a:buNone/>
              <a:defRPr sz="2600">
                <a:latin typeface="Roboto" panose="02000000000000000000" pitchFamily="2" charset="0"/>
                <a:ea typeface="Roboto" panose="02000000000000000000" pitchFamily="2" charset="0"/>
              </a:defRPr>
            </a:lvl2pPr>
            <a:lvl3pPr marL="1828800" indent="0" algn="ctr">
              <a:lnSpc>
                <a:spcPct val="100000"/>
              </a:lnSpc>
              <a:buFontTx/>
              <a:buNone/>
              <a:defRPr sz="2600">
                <a:latin typeface="Roboto" panose="02000000000000000000" pitchFamily="2" charset="0"/>
                <a:ea typeface="Roboto" panose="02000000000000000000" pitchFamily="2" charset="0"/>
              </a:defRPr>
            </a:lvl3pPr>
            <a:lvl4pPr marL="2743200" indent="0" algn="ctr">
              <a:lnSpc>
                <a:spcPct val="100000"/>
              </a:lnSpc>
              <a:buFontTx/>
              <a:buNone/>
              <a:defRPr sz="2600">
                <a:latin typeface="Roboto" panose="02000000000000000000" pitchFamily="2" charset="0"/>
                <a:ea typeface="Roboto" panose="02000000000000000000" pitchFamily="2" charset="0"/>
              </a:defRPr>
            </a:lvl4pPr>
            <a:lvl5pPr marL="3657600" indent="0" algn="ctr">
              <a:lnSpc>
                <a:spcPct val="100000"/>
              </a:lnSpc>
              <a:buFontTx/>
              <a:buNone/>
              <a:defRPr sz="2600">
                <a:latin typeface="Roboto" panose="02000000000000000000" pitchFamily="2" charset="0"/>
                <a:ea typeface="Roboto" panose="02000000000000000000" pitchFamily="2" charset="0"/>
              </a:defRPr>
            </a:lvl5pPr>
          </a:lstStyle>
          <a:p>
            <a:pPr lvl="0"/>
            <a:r>
              <a:rPr lang="en-US"/>
              <a:t>Click to edit Master text styles</a:t>
            </a:r>
          </a:p>
        </p:txBody>
      </p:sp>
      <p:cxnSp>
        <p:nvCxnSpPr>
          <p:cNvPr id="21" name="Straight Connector 20"/>
          <p:cNvCxnSpPr/>
          <p:nvPr userDrawn="1"/>
        </p:nvCxnSpPr>
        <p:spPr>
          <a:xfrm flipH="1">
            <a:off x="3905486" y="12846998"/>
            <a:ext cx="1773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userDrawn="1"/>
        </p:nvSpPr>
        <p:spPr>
          <a:xfrm>
            <a:off x="1679568" y="12652549"/>
            <a:ext cx="2371732" cy="338554"/>
          </a:xfrm>
          <a:prstGeom prst="rect">
            <a:avLst/>
          </a:prstGeom>
          <a:noFill/>
        </p:spPr>
        <p:txBody>
          <a:bodyPr wrap="square" lIns="0" tIns="0" rIns="0" bIns="0" rtlCol="0">
            <a:spAutoFit/>
          </a:bodyPr>
          <a:lstStyle/>
          <a:p>
            <a:pPr algn="l"/>
            <a:r>
              <a:rPr lang="en-US" sz="2200" b="0" cap="none" spc="0" baseline="0" dirty="0">
                <a:solidFill>
                  <a:srgbClr val="B1C0C9"/>
                </a:solidFill>
                <a:latin typeface="Open Sans Light" panose="020B0306030504020204" pitchFamily="34" charset="0"/>
                <a:ea typeface="Open Sans Light" panose="020B0306030504020204" pitchFamily="34" charset="0"/>
                <a:cs typeface="Open Sans Light" panose="020B0306030504020204" pitchFamily="34" charset="0"/>
              </a:rPr>
              <a:t>Business</a:t>
            </a:r>
            <a:r>
              <a:rPr lang="en-US" sz="2200" b="0" cap="none" spc="0" baseline="0" dirty="0">
                <a:solidFill>
                  <a:schemeClr val="accent2"/>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2200" b="0" cap="none" spc="0" baseline="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Plan</a:t>
            </a:r>
          </a:p>
        </p:txBody>
      </p:sp>
      <p:sp>
        <p:nvSpPr>
          <p:cNvPr id="13" name="Picture Placeholder 2"/>
          <p:cNvSpPr>
            <a:spLocks noGrp="1"/>
          </p:cNvSpPr>
          <p:nvPr>
            <p:ph type="pic" sz="quarter" idx="14"/>
          </p:nvPr>
        </p:nvSpPr>
        <p:spPr>
          <a:xfrm>
            <a:off x="12353201" y="3073400"/>
            <a:ext cx="10343283" cy="7306547"/>
          </a:xfrm>
          <a:prstGeom prst="rect">
            <a:avLst/>
          </a:prstGeom>
        </p:spPr>
        <p:txBody>
          <a:bodyPr lIns="0" tIns="0" rIns="0" bIns="0" anchor="ctr" anchorCtr="0"/>
          <a:lstStyle>
            <a:lvl1pPr marL="0" indent="0" algn="ctr">
              <a:buNone/>
              <a:defRPr sz="2600">
                <a:solidFill>
                  <a:schemeClr val="bg1">
                    <a:lumMod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Click icon to add picture</a:t>
            </a:r>
          </a:p>
        </p:txBody>
      </p:sp>
    </p:spTree>
    <p:extLst>
      <p:ext uri="{BB962C8B-B14F-4D97-AF65-F5344CB8AC3E}">
        <p14:creationId xmlns:p14="http://schemas.microsoft.com/office/powerpoint/2010/main" val="283025514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1056">
          <p15:clr>
            <a:srgbClr val="FBAE40"/>
          </p15:clr>
        </p15:guide>
        <p15:guide id="2" pos="14304">
          <p15:clr>
            <a:srgbClr val="FBAE40"/>
          </p15:clr>
        </p15:guide>
        <p15:guide id="3" orient="horz" pos="7920">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5570719"/>
      </p:ext>
    </p:extLst>
  </p:cSld>
  <p:clrMap bg1="lt1" tx1="dk1" bg2="lt2" tx2="dk2" accent1="accent1" accent2="accent2" accent3="accent3" accent4="accent4" accent5="accent5" accent6="accent6" hlink="hlink" folHlink="folHlink"/>
  <p:sldLayoutIdLst>
    <p:sldLayoutId id="2147483688" r:id="rId1"/>
    <p:sldLayoutId id="2147483690" r:id="rId2"/>
    <p:sldLayoutId id="2147483691" r:id="rId3"/>
    <p:sldLayoutId id="2147483700" r:id="rId4"/>
    <p:sldLayoutId id="2147483701" r:id="rId5"/>
    <p:sldLayoutId id="2147483699" r:id="rId6"/>
    <p:sldLayoutId id="2147483693" r:id="rId7"/>
    <p:sldLayoutId id="2147483692" r:id="rId8"/>
    <p:sldLayoutId id="2147483698" r:id="rId9"/>
    <p:sldLayoutId id="2147483696" r:id="rId10"/>
    <p:sldLayoutId id="2147483689" r:id="rId11"/>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7.png"/><Relationship Id="rId5"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Placeholder 21">
            <a:extLst>
              <a:ext uri="{FF2B5EF4-FFF2-40B4-BE49-F238E27FC236}">
                <a16:creationId xmlns:a16="http://schemas.microsoft.com/office/drawing/2014/main" id="{2DF59E7B-C86F-4C09-AEF9-91FE540FA14A}"/>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9" b="19"/>
          <a:stretch/>
        </p:blipFill>
        <p:spPr>
          <a:xfrm>
            <a:off x="0" y="0"/>
            <a:ext cx="24384000" cy="13716000"/>
          </a:xfrm>
        </p:spPr>
      </p:pic>
      <p:sp>
        <p:nvSpPr>
          <p:cNvPr id="25" name="Rectangle 24"/>
          <p:cNvSpPr/>
          <p:nvPr/>
        </p:nvSpPr>
        <p:spPr>
          <a:xfrm>
            <a:off x="0" y="0"/>
            <a:ext cx="24384000" cy="13716000"/>
          </a:xfrm>
          <a:prstGeom prst="rect">
            <a:avLst/>
          </a:prstGeom>
          <a:gradFill flip="none" rotWithShape="1">
            <a:gsLst>
              <a:gs pos="0">
                <a:schemeClr val="accent6"/>
              </a:gs>
              <a:gs pos="35000">
                <a:schemeClr val="accent2">
                  <a:alpha val="70000"/>
                </a:schemeClr>
              </a:gs>
              <a:gs pos="66000">
                <a:schemeClr val="accent3">
                  <a:alpha val="90000"/>
                </a:schemeClr>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4210711" y="3447447"/>
            <a:ext cx="14971107" cy="5684120"/>
          </a:xfrm>
          <a:prstGeom prst="rect">
            <a:avLst/>
          </a:prstGeom>
          <a:noFill/>
        </p:spPr>
        <p:txBody>
          <a:bodyPr wrap="square" lIns="0" tIns="0" rIns="0" bIns="0" rtlCol="0">
            <a:spAutoFit/>
          </a:bodyPr>
          <a:lstStyle/>
          <a:p>
            <a:pPr algn="ctr">
              <a:lnSpc>
                <a:spcPct val="150000"/>
              </a:lnSpc>
            </a:pPr>
            <a:r>
              <a:rPr lang="en-US" sz="48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THE IMPACT OF PVA VALUATION REGULATIONS AND LEGAL</a:t>
            </a:r>
          </a:p>
          <a:p>
            <a:pPr algn="ctr">
              <a:lnSpc>
                <a:spcPct val="150000"/>
              </a:lnSpc>
            </a:pPr>
            <a:r>
              <a:rPr lang="en-US" sz="48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MATTERS ON THE VALUATION PRACTICES</a:t>
            </a:r>
          </a:p>
          <a:p>
            <a:pPr algn="ctr">
              <a:lnSpc>
                <a:spcPct val="150000"/>
              </a:lnSpc>
            </a:pPr>
            <a:r>
              <a:rPr lang="en-US" sz="5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Thapelo Motsoeneng</a:t>
            </a:r>
          </a:p>
          <a:p>
            <a:pPr algn="ctr">
              <a:lnSpc>
                <a:spcPct val="150000"/>
              </a:lnSpc>
            </a:pPr>
            <a:r>
              <a:rPr lang="en-US" sz="5400" b="1"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01 Feb 2025</a:t>
            </a:r>
          </a:p>
        </p:txBody>
      </p:sp>
      <p:grpSp>
        <p:nvGrpSpPr>
          <p:cNvPr id="4" name="Group 3"/>
          <p:cNvGrpSpPr/>
          <p:nvPr/>
        </p:nvGrpSpPr>
        <p:grpSpPr>
          <a:xfrm>
            <a:off x="3909849" y="3421117"/>
            <a:ext cx="15907407" cy="5376041"/>
            <a:chOff x="4713542" y="4227741"/>
            <a:chExt cx="13154132" cy="3046801"/>
          </a:xfrm>
        </p:grpSpPr>
        <p:grpSp>
          <p:nvGrpSpPr>
            <p:cNvPr id="5" name="Group 4"/>
            <p:cNvGrpSpPr/>
            <p:nvPr/>
          </p:nvGrpSpPr>
          <p:grpSpPr>
            <a:xfrm>
              <a:off x="4713542" y="4227741"/>
              <a:ext cx="3338566" cy="1463040"/>
              <a:chOff x="4422140" y="3769678"/>
              <a:chExt cx="3338566" cy="1463040"/>
            </a:xfrm>
          </p:grpSpPr>
          <p:cxnSp>
            <p:nvCxnSpPr>
              <p:cNvPr id="9" name="Straight Connector 8"/>
              <p:cNvCxnSpPr/>
              <p:nvPr/>
            </p:nvCxnSpPr>
            <p:spPr>
              <a:xfrm flipH="1">
                <a:off x="4432301" y="3784600"/>
                <a:ext cx="3328405" cy="0"/>
              </a:xfrm>
              <a:prstGeom prst="line">
                <a:avLst/>
              </a:prstGeom>
              <a:ln w="28575">
                <a:solidFill>
                  <a:srgbClr val="B1C0C9"/>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422140" y="3769678"/>
                <a:ext cx="0" cy="1463040"/>
              </a:xfrm>
              <a:prstGeom prst="line">
                <a:avLst/>
              </a:prstGeom>
              <a:ln w="28575">
                <a:solidFill>
                  <a:srgbClr val="B1C0C9"/>
                </a:solidFill>
              </a:ln>
            </p:spPr>
            <p:style>
              <a:lnRef idx="1">
                <a:schemeClr val="accent1"/>
              </a:lnRef>
              <a:fillRef idx="0">
                <a:schemeClr val="accent1"/>
              </a:fillRef>
              <a:effectRef idx="0">
                <a:schemeClr val="accent1"/>
              </a:effectRef>
              <a:fontRef idx="minor">
                <a:schemeClr val="tx1"/>
              </a:fontRef>
            </p:style>
          </p:cxnSp>
        </p:grpSp>
        <p:grpSp>
          <p:nvGrpSpPr>
            <p:cNvPr id="6" name="Group 5"/>
            <p:cNvGrpSpPr/>
            <p:nvPr/>
          </p:nvGrpSpPr>
          <p:grpSpPr>
            <a:xfrm rot="10800000">
              <a:off x="13809325" y="5811502"/>
              <a:ext cx="4058349" cy="1463040"/>
              <a:chOff x="6009640" y="3769678"/>
              <a:chExt cx="4058349" cy="1463040"/>
            </a:xfrm>
          </p:grpSpPr>
          <p:cxnSp>
            <p:nvCxnSpPr>
              <p:cNvPr id="7" name="Straight Connector 6"/>
              <p:cNvCxnSpPr/>
              <p:nvPr/>
            </p:nvCxnSpPr>
            <p:spPr>
              <a:xfrm rot="10800000">
                <a:off x="6019800" y="3784600"/>
                <a:ext cx="4048189" cy="0"/>
              </a:xfrm>
              <a:prstGeom prst="line">
                <a:avLst/>
              </a:prstGeom>
              <a:ln w="28575">
                <a:solidFill>
                  <a:srgbClr val="B1C0C9"/>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009640" y="3769678"/>
                <a:ext cx="0" cy="1463040"/>
              </a:xfrm>
              <a:prstGeom prst="line">
                <a:avLst/>
              </a:prstGeom>
              <a:ln w="28575">
                <a:solidFill>
                  <a:srgbClr val="B1C0C9"/>
                </a:solidFill>
              </a:ln>
            </p:spPr>
            <p:style>
              <a:lnRef idx="1">
                <a:schemeClr val="accent1"/>
              </a:lnRef>
              <a:fillRef idx="0">
                <a:schemeClr val="accent1"/>
              </a:fillRef>
              <a:effectRef idx="0">
                <a:schemeClr val="accent1"/>
              </a:effectRef>
              <a:fontRef idx="minor">
                <a:schemeClr val="tx1"/>
              </a:fontRef>
            </p:style>
          </p:cxnSp>
        </p:grpSp>
      </p:grpSp>
      <p:pic>
        <p:nvPicPr>
          <p:cNvPr id="12" name="Picture 11">
            <a:extLst>
              <a:ext uri="{FF2B5EF4-FFF2-40B4-BE49-F238E27FC236}">
                <a16:creationId xmlns:a16="http://schemas.microsoft.com/office/drawing/2014/main" id="{1D4738CD-45A6-1D5F-E16C-FD72B761E3F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81710" y="0"/>
            <a:ext cx="4420579" cy="3705763"/>
          </a:xfrm>
          <a:prstGeom prst="rect">
            <a:avLst/>
          </a:prstGeom>
        </p:spPr>
      </p:pic>
      <p:pic>
        <p:nvPicPr>
          <p:cNvPr id="13" name="Picture 12">
            <a:extLst>
              <a:ext uri="{FF2B5EF4-FFF2-40B4-BE49-F238E27FC236}">
                <a16:creationId xmlns:a16="http://schemas.microsoft.com/office/drawing/2014/main" id="{14588CC3-195B-8246-E582-5C2444A0C43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47398" y="11017066"/>
            <a:ext cx="3175812" cy="2154436"/>
          </a:xfrm>
          <a:prstGeom prst="rect">
            <a:avLst/>
          </a:prstGeom>
        </p:spPr>
      </p:pic>
      <p:pic>
        <p:nvPicPr>
          <p:cNvPr id="15" name="Picture 14">
            <a:extLst>
              <a:ext uri="{FF2B5EF4-FFF2-40B4-BE49-F238E27FC236}">
                <a16:creationId xmlns:a16="http://schemas.microsoft.com/office/drawing/2014/main" id="{05B310D4-EED0-ACA7-30ED-45A3E6FFFB63}"/>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5902436" y="10565896"/>
            <a:ext cx="8260847" cy="2761402"/>
          </a:xfrm>
          <a:prstGeom prst="rect">
            <a:avLst/>
          </a:prstGeom>
        </p:spPr>
      </p:pic>
    </p:spTree>
    <p:extLst>
      <p:ext uri="{BB962C8B-B14F-4D97-AF65-F5344CB8AC3E}">
        <p14:creationId xmlns:p14="http://schemas.microsoft.com/office/powerpoint/2010/main" val="3819696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3A744-36CF-1D3F-21F6-6393EB20C60B}"/>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4ABF84F0-0159-4AC6-74B7-986340DF4CE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69" b="7769"/>
          <a:stretch/>
        </p:blipFill>
        <p:spPr>
          <a:xfrm>
            <a:off x="12700" y="0"/>
            <a:ext cx="24358600" cy="13716000"/>
          </a:xfrm>
        </p:spPr>
      </p:pic>
      <p:sp>
        <p:nvSpPr>
          <p:cNvPr id="16" name="Rectangle 15">
            <a:extLst>
              <a:ext uri="{FF2B5EF4-FFF2-40B4-BE49-F238E27FC236}">
                <a16:creationId xmlns:a16="http://schemas.microsoft.com/office/drawing/2014/main" id="{C5FE022E-0ACF-026A-6C83-BA5257524D75}"/>
              </a:ext>
            </a:extLst>
          </p:cNvPr>
          <p:cNvSpPr/>
          <p:nvPr/>
        </p:nvSpPr>
        <p:spPr>
          <a:xfrm>
            <a:off x="0" y="-33250"/>
            <a:ext cx="24384000" cy="13716000"/>
          </a:xfrm>
          <a:prstGeom prst="rect">
            <a:avLst/>
          </a:prstGeom>
          <a:gradFill flip="none" rotWithShape="1">
            <a:gsLst>
              <a:gs pos="0">
                <a:schemeClr val="accent6"/>
              </a:gs>
              <a:gs pos="35000">
                <a:schemeClr val="accent2">
                  <a:alpha val="70000"/>
                </a:schemeClr>
              </a:gs>
              <a:gs pos="66000">
                <a:schemeClr val="accent3">
                  <a:alpha val="90000"/>
                </a:schemeClr>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890EFBED-A11A-9273-2A3D-5993F1AF568D}"/>
              </a:ext>
            </a:extLst>
          </p:cNvPr>
          <p:cNvSpPr txBox="1"/>
          <p:nvPr/>
        </p:nvSpPr>
        <p:spPr>
          <a:xfrm>
            <a:off x="4123210" y="3585266"/>
            <a:ext cx="16137580" cy="1923604"/>
          </a:xfrm>
          <a:prstGeom prst="rect">
            <a:avLst/>
          </a:prstGeom>
          <a:noFill/>
        </p:spPr>
        <p:txBody>
          <a:bodyPr wrap="square" lIns="0" tIns="0" rIns="0" bIns="0" rtlCol="0">
            <a:spAutoFit/>
          </a:bodyPr>
          <a:lstStyle/>
          <a:p>
            <a:pPr algn="ctr"/>
            <a:r>
              <a:rPr lang="en-US" sz="12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OVG IMPACT</a:t>
            </a:r>
          </a:p>
        </p:txBody>
      </p:sp>
      <p:grpSp>
        <p:nvGrpSpPr>
          <p:cNvPr id="40" name="Group 39">
            <a:extLst>
              <a:ext uri="{FF2B5EF4-FFF2-40B4-BE49-F238E27FC236}">
                <a16:creationId xmlns:a16="http://schemas.microsoft.com/office/drawing/2014/main" id="{A9DD8DDD-3B40-EB46-8DBF-F5E7EF853806}"/>
              </a:ext>
            </a:extLst>
          </p:cNvPr>
          <p:cNvGrpSpPr/>
          <p:nvPr/>
        </p:nvGrpSpPr>
        <p:grpSpPr>
          <a:xfrm>
            <a:off x="6408684" y="3585265"/>
            <a:ext cx="11566632" cy="2516277"/>
            <a:chOff x="6301042" y="4227741"/>
            <a:chExt cx="11566632" cy="3046801"/>
          </a:xfrm>
        </p:grpSpPr>
        <p:grpSp>
          <p:nvGrpSpPr>
            <p:cNvPr id="36" name="Group 35">
              <a:extLst>
                <a:ext uri="{FF2B5EF4-FFF2-40B4-BE49-F238E27FC236}">
                  <a16:creationId xmlns:a16="http://schemas.microsoft.com/office/drawing/2014/main" id="{E3F43E7C-BC40-1012-6B28-65452662D5F5}"/>
                </a:ext>
              </a:extLst>
            </p:cNvPr>
            <p:cNvGrpSpPr/>
            <p:nvPr/>
          </p:nvGrpSpPr>
          <p:grpSpPr>
            <a:xfrm>
              <a:off x="6301042" y="4227741"/>
              <a:ext cx="1473200" cy="1463040"/>
              <a:chOff x="6009640" y="3769678"/>
              <a:chExt cx="1473200" cy="1463040"/>
            </a:xfrm>
          </p:grpSpPr>
          <p:cxnSp>
            <p:nvCxnSpPr>
              <p:cNvPr id="32" name="Straight Connector 31">
                <a:extLst>
                  <a:ext uri="{FF2B5EF4-FFF2-40B4-BE49-F238E27FC236}">
                    <a16:creationId xmlns:a16="http://schemas.microsoft.com/office/drawing/2014/main" id="{213571E3-CD1A-1A7D-A98C-780D4EBA6916}"/>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DB7DA1A-27BB-1FC9-7A75-E267BF51BD15}"/>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7369B300-6FCC-5474-0C1E-D9D54017618C}"/>
                </a:ext>
              </a:extLst>
            </p:cNvPr>
            <p:cNvGrpSpPr/>
            <p:nvPr/>
          </p:nvGrpSpPr>
          <p:grpSpPr>
            <a:xfrm rot="10800000">
              <a:off x="16394474" y="5811502"/>
              <a:ext cx="1473200" cy="1463040"/>
              <a:chOff x="6009640" y="3769678"/>
              <a:chExt cx="1473200" cy="1463040"/>
            </a:xfrm>
          </p:grpSpPr>
          <p:cxnSp>
            <p:nvCxnSpPr>
              <p:cNvPr id="38" name="Straight Connector 37">
                <a:extLst>
                  <a:ext uri="{FF2B5EF4-FFF2-40B4-BE49-F238E27FC236}">
                    <a16:creationId xmlns:a16="http://schemas.microsoft.com/office/drawing/2014/main" id="{D07B4EF9-DDCD-438B-F99D-0CE17C57DF76}"/>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20D6184-CF1B-5F47-AD06-0EE4B249EADA}"/>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15" name="Picture 14">
            <a:extLst>
              <a:ext uri="{FF2B5EF4-FFF2-40B4-BE49-F238E27FC236}">
                <a16:creationId xmlns:a16="http://schemas.microsoft.com/office/drawing/2014/main" id="{1F455E16-0601-A257-4F2E-FB49538D865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914210" y="11132647"/>
            <a:ext cx="3175812" cy="2154436"/>
          </a:xfrm>
          <a:prstGeom prst="rect">
            <a:avLst/>
          </a:prstGeom>
        </p:spPr>
      </p:pic>
      <p:pic>
        <p:nvPicPr>
          <p:cNvPr id="2" name="Picture 1">
            <a:extLst>
              <a:ext uri="{FF2B5EF4-FFF2-40B4-BE49-F238E27FC236}">
                <a16:creationId xmlns:a16="http://schemas.microsoft.com/office/drawing/2014/main" id="{D2243312-858B-9343-7371-978F169454C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1950" y="10241402"/>
            <a:ext cx="4420579" cy="3705763"/>
          </a:xfrm>
          <a:prstGeom prst="rect">
            <a:avLst/>
          </a:prstGeom>
        </p:spPr>
      </p:pic>
      <p:pic>
        <p:nvPicPr>
          <p:cNvPr id="3" name="Picture 2">
            <a:extLst>
              <a:ext uri="{FF2B5EF4-FFF2-40B4-BE49-F238E27FC236}">
                <a16:creationId xmlns:a16="http://schemas.microsoft.com/office/drawing/2014/main" id="{1347C8C8-B6BF-8D3C-4649-591A12472785}"/>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7975316" y="11099054"/>
            <a:ext cx="6545580" cy="2188030"/>
          </a:xfrm>
          <a:prstGeom prst="rect">
            <a:avLst/>
          </a:prstGeom>
        </p:spPr>
      </p:pic>
    </p:spTree>
    <p:extLst>
      <p:ext uri="{BB962C8B-B14F-4D97-AF65-F5344CB8AC3E}">
        <p14:creationId xmlns:p14="http://schemas.microsoft.com/office/powerpoint/2010/main" val="1254946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16"/>
          <p:cNvSpPr/>
          <p:nvPr/>
        </p:nvSpPr>
        <p:spPr>
          <a:xfrm>
            <a:off x="8770218" y="4602356"/>
            <a:ext cx="6843564" cy="6843564"/>
          </a:xfrm>
          <a:prstGeom prst="ellipse">
            <a:avLst/>
          </a:prstGeom>
          <a:noFill/>
          <a:ln w="19050">
            <a:solidFill>
              <a:schemeClr val="tx2"/>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Oval 6"/>
          <p:cNvSpPr>
            <a:spLocks noChangeArrowheads="1"/>
          </p:cNvSpPr>
          <p:nvPr/>
        </p:nvSpPr>
        <p:spPr bwMode="auto">
          <a:xfrm>
            <a:off x="7749941" y="8432611"/>
            <a:ext cx="2971691" cy="2969627"/>
          </a:xfrm>
          <a:prstGeom prst="ellipse">
            <a:avLst/>
          </a:prstGeom>
          <a:solidFill>
            <a:schemeClr val="accent4"/>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6" name="Oval 7"/>
          <p:cNvSpPr>
            <a:spLocks noChangeArrowheads="1"/>
          </p:cNvSpPr>
          <p:nvPr/>
        </p:nvSpPr>
        <p:spPr bwMode="auto">
          <a:xfrm>
            <a:off x="13664431" y="8432611"/>
            <a:ext cx="2969628" cy="2969627"/>
          </a:xfrm>
          <a:prstGeom prst="ellipse">
            <a:avLst/>
          </a:prstGeom>
          <a:solidFill>
            <a:schemeClr val="accent3"/>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47" name="Oval 8"/>
          <p:cNvSpPr>
            <a:spLocks noChangeArrowheads="1"/>
          </p:cNvSpPr>
          <p:nvPr/>
        </p:nvSpPr>
        <p:spPr bwMode="auto">
          <a:xfrm>
            <a:off x="10707187" y="3471540"/>
            <a:ext cx="2971691" cy="2971690"/>
          </a:xfrm>
          <a:prstGeom prst="ellipse">
            <a:avLst/>
          </a:prstGeom>
          <a:solidFill>
            <a:schemeClr val="accent2"/>
          </a:solidFill>
          <a:ln w="31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a:xfrm>
            <a:off x="1676400" y="231553"/>
            <a:ext cx="21031200" cy="1163097"/>
          </a:xfrm>
        </p:spPr>
        <p:txBody>
          <a:bodyPr/>
          <a:lstStyle/>
          <a:p>
            <a:r>
              <a:rPr lang="en-US" dirty="0">
                <a:solidFill>
                  <a:srgbClr val="B1C0C9"/>
                </a:solidFill>
              </a:rPr>
              <a:t>Our</a:t>
            </a:r>
            <a:r>
              <a:rPr lang="en-US" dirty="0"/>
              <a:t> </a:t>
            </a:r>
            <a:r>
              <a:rPr lang="en-US" dirty="0">
                <a:solidFill>
                  <a:schemeClr val="accent2"/>
                </a:solidFill>
              </a:rPr>
              <a:t>Impact</a:t>
            </a:r>
          </a:p>
        </p:txBody>
      </p:sp>
      <p:sp>
        <p:nvSpPr>
          <p:cNvPr id="3" name="Text Placeholder 2"/>
          <p:cNvSpPr>
            <a:spLocks noGrp="1"/>
          </p:cNvSpPr>
          <p:nvPr>
            <p:ph type="body" sz="quarter" idx="10"/>
          </p:nvPr>
        </p:nvSpPr>
        <p:spPr>
          <a:xfrm>
            <a:off x="1676400" y="1423262"/>
            <a:ext cx="21031200" cy="444500"/>
          </a:xfrm>
        </p:spPr>
        <p:txBody>
          <a:bodyPr/>
          <a:lstStyle/>
          <a:p>
            <a:r>
              <a:rPr lang="en-US" dirty="0"/>
              <a:t>OVG valuations assist the DALRRD land reform programmes and other state departments to conclude various types of transactions that include: </a:t>
            </a:r>
          </a:p>
        </p:txBody>
      </p:sp>
      <p:sp>
        <p:nvSpPr>
          <p:cNvPr id="43" name="Freeform 42"/>
          <p:cNvSpPr>
            <a:spLocks noChangeArrowheads="1"/>
          </p:cNvSpPr>
          <p:nvPr/>
        </p:nvSpPr>
        <p:spPr bwMode="auto">
          <a:xfrm>
            <a:off x="9917260" y="6100450"/>
            <a:ext cx="4551394" cy="3818006"/>
          </a:xfrm>
          <a:custGeom>
            <a:avLst/>
            <a:gdLst>
              <a:gd name="connsiteX0" fmla="*/ 1594401 w 4551394"/>
              <a:gd name="connsiteY0" fmla="*/ 0 h 3818006"/>
              <a:gd name="connsiteX1" fmla="*/ 1640840 w 4551394"/>
              <a:gd name="connsiteY1" fmla="*/ 28212 h 3818006"/>
              <a:gd name="connsiteX2" fmla="*/ 2275773 w 4551394"/>
              <a:gd name="connsiteY2" fmla="*/ 188983 h 3818006"/>
              <a:gd name="connsiteX3" fmla="*/ 2910706 w 4551394"/>
              <a:gd name="connsiteY3" fmla="*/ 28212 h 3818006"/>
              <a:gd name="connsiteX4" fmla="*/ 2957142 w 4551394"/>
              <a:gd name="connsiteY4" fmla="*/ 2 h 3818006"/>
              <a:gd name="connsiteX5" fmla="*/ 4551394 w 4551394"/>
              <a:gd name="connsiteY5" fmla="*/ 2674517 h 3818006"/>
              <a:gd name="connsiteX6" fmla="*/ 4487741 w 4551394"/>
              <a:gd name="connsiteY6" fmla="*/ 2713187 h 3818006"/>
              <a:gd name="connsiteX7" fmla="*/ 3900861 w 4551394"/>
              <a:gd name="connsiteY7" fmla="*/ 3816975 h 3818006"/>
              <a:gd name="connsiteX8" fmla="*/ 3900913 w 4551394"/>
              <a:gd name="connsiteY8" fmla="*/ 3818006 h 3818006"/>
              <a:gd name="connsiteX9" fmla="*/ 2275771 w 4551394"/>
              <a:gd name="connsiteY9" fmla="*/ 3818006 h 3818006"/>
              <a:gd name="connsiteX10" fmla="*/ 650524 w 4551394"/>
              <a:gd name="connsiteY10" fmla="*/ 3818006 h 3818006"/>
              <a:gd name="connsiteX11" fmla="*/ 650576 w 4551394"/>
              <a:gd name="connsiteY11" fmla="*/ 3816975 h 3818006"/>
              <a:gd name="connsiteX12" fmla="*/ 63288 w 4551394"/>
              <a:gd name="connsiteY12" fmla="*/ 2713187 h 3818006"/>
              <a:gd name="connsiteX13" fmla="*/ 0 w 4551394"/>
              <a:gd name="connsiteY13" fmla="*/ 2674765 h 3818006"/>
              <a:gd name="connsiteX14" fmla="*/ 1594401 w 4551394"/>
              <a:gd name="connsiteY14" fmla="*/ 0 h 3818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51394" h="3818006">
                <a:moveTo>
                  <a:pt x="1594401" y="0"/>
                </a:moveTo>
                <a:lnTo>
                  <a:pt x="1640840" y="28212"/>
                </a:lnTo>
                <a:cubicBezTo>
                  <a:pt x="1829582" y="130743"/>
                  <a:pt x="2045876" y="188983"/>
                  <a:pt x="2275773" y="188983"/>
                </a:cubicBezTo>
                <a:cubicBezTo>
                  <a:pt x="2505670" y="188983"/>
                  <a:pt x="2721964" y="130743"/>
                  <a:pt x="2910706" y="28212"/>
                </a:cubicBezTo>
                <a:lnTo>
                  <a:pt x="2957142" y="2"/>
                </a:lnTo>
                <a:lnTo>
                  <a:pt x="4551394" y="2674517"/>
                </a:lnTo>
                <a:lnTo>
                  <a:pt x="4487741" y="2713187"/>
                </a:lnTo>
                <a:cubicBezTo>
                  <a:pt x="4133660" y="2952399"/>
                  <a:pt x="3900861" y="3357501"/>
                  <a:pt x="3900861" y="3816975"/>
                </a:cubicBezTo>
                <a:lnTo>
                  <a:pt x="3900913" y="3818006"/>
                </a:lnTo>
                <a:lnTo>
                  <a:pt x="2275771" y="3818006"/>
                </a:lnTo>
                <a:lnTo>
                  <a:pt x="650524" y="3818006"/>
                </a:lnTo>
                <a:lnTo>
                  <a:pt x="650576" y="3816975"/>
                </a:lnTo>
                <a:cubicBezTo>
                  <a:pt x="650576" y="3357501"/>
                  <a:pt x="417615" y="2952399"/>
                  <a:pt x="63288" y="2713187"/>
                </a:cubicBezTo>
                <a:lnTo>
                  <a:pt x="0" y="2674765"/>
                </a:lnTo>
                <a:lnTo>
                  <a:pt x="1594401" y="0"/>
                </a:lnTo>
                <a:close/>
              </a:path>
            </a:pathLst>
          </a:custGeom>
          <a:solidFill>
            <a:srgbClr val="DFE5E9">
              <a:alpha val="80000"/>
            </a:srgbClr>
          </a:solidFill>
          <a:ln w="3175" cap="flat">
            <a:noFill/>
            <a:prstDash val="solid"/>
            <a:miter lim="800000"/>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22" name="TextBox 21"/>
          <p:cNvSpPr txBox="1"/>
          <p:nvPr/>
        </p:nvSpPr>
        <p:spPr>
          <a:xfrm>
            <a:off x="15015520" y="2948765"/>
            <a:ext cx="5070461"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Land Tenure</a:t>
            </a:r>
          </a:p>
        </p:txBody>
      </p:sp>
      <p:sp>
        <p:nvSpPr>
          <p:cNvPr id="23" name="TextBox 22"/>
          <p:cNvSpPr txBox="1"/>
          <p:nvPr/>
        </p:nvSpPr>
        <p:spPr>
          <a:xfrm>
            <a:off x="15015520" y="3591750"/>
            <a:ext cx="5070461" cy="1190069"/>
          </a:xfrm>
          <a:prstGeom prst="rect">
            <a:avLst/>
          </a:prstGeom>
          <a:noFill/>
        </p:spPr>
        <p:txBody>
          <a:bodyPr wrap="square" lIns="0" tIns="0" rIns="0" bIns="0" rtlCol="0">
            <a:spAutoFit/>
          </a:bodyPr>
          <a:lstStyle/>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Acquisition of land / property for the purposes securing tenure rights for farm dwellers / labourers  </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5" name="TextBox 24"/>
          <p:cNvSpPr txBox="1"/>
          <p:nvPr/>
        </p:nvSpPr>
        <p:spPr>
          <a:xfrm>
            <a:off x="17637139" y="9065758"/>
            <a:ext cx="5070461"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Land Redistribution</a:t>
            </a:r>
          </a:p>
        </p:txBody>
      </p:sp>
      <p:sp>
        <p:nvSpPr>
          <p:cNvPr id="26" name="TextBox 25"/>
          <p:cNvSpPr txBox="1"/>
          <p:nvPr/>
        </p:nvSpPr>
        <p:spPr>
          <a:xfrm>
            <a:off x="17637139" y="9844207"/>
            <a:ext cx="5070461" cy="1190069"/>
          </a:xfrm>
          <a:prstGeom prst="rect">
            <a:avLst/>
          </a:prstGeom>
          <a:noFill/>
        </p:spPr>
        <p:txBody>
          <a:bodyPr wrap="square" lIns="0" tIns="0" rIns="0" bIns="0" rtlCol="0">
            <a:spAutoFit/>
          </a:bodyPr>
          <a:lstStyle/>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Acquisition of land / property for the purpose redistributing land to historically disadvantaged individuals</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TextBox 26"/>
          <p:cNvSpPr txBox="1"/>
          <p:nvPr/>
        </p:nvSpPr>
        <p:spPr>
          <a:xfrm>
            <a:off x="1676400" y="9065758"/>
            <a:ext cx="5070461" cy="646331"/>
          </a:xfrm>
          <a:prstGeom prst="rect">
            <a:avLst/>
          </a:prstGeom>
          <a:noFill/>
        </p:spPr>
        <p:txBody>
          <a:bodyPr wrap="square" lIns="0" tIns="0" rIns="0" bIns="0" rtlCol="0">
            <a:spAutoFit/>
          </a:bodyPr>
          <a:lstStyle/>
          <a:p>
            <a:pPr algn="r"/>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Land Disposal</a:t>
            </a:r>
          </a:p>
        </p:txBody>
      </p:sp>
      <p:sp>
        <p:nvSpPr>
          <p:cNvPr id="28" name="TextBox 27"/>
          <p:cNvSpPr txBox="1"/>
          <p:nvPr/>
        </p:nvSpPr>
        <p:spPr>
          <a:xfrm>
            <a:off x="1676400" y="9844207"/>
            <a:ext cx="5070461" cy="812530"/>
          </a:xfrm>
          <a:prstGeom prst="rect">
            <a:avLst/>
          </a:prstGeom>
          <a:noFill/>
          <a:ln>
            <a:noFill/>
          </a:ln>
        </p:spPr>
        <p:txBody>
          <a:bodyPr wrap="square" lIns="0" tIns="0" rIns="0" bIns="0" rtlCol="0">
            <a:spAutoFit/>
          </a:bodyPr>
          <a:lstStyle/>
          <a:p>
            <a:pPr algn="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DFFE’s disposal of recreational facilities to municipalities and NGO’s</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TextBox 28"/>
          <p:cNvSpPr txBox="1"/>
          <p:nvPr/>
        </p:nvSpPr>
        <p:spPr>
          <a:xfrm>
            <a:off x="3917522" y="3388554"/>
            <a:ext cx="5070461" cy="1596334"/>
          </a:xfrm>
          <a:prstGeom prst="rect">
            <a:avLst/>
          </a:prstGeom>
          <a:noFill/>
        </p:spPr>
        <p:txBody>
          <a:bodyPr wrap="square" lIns="0" tIns="0" rIns="0" bIns="0" rtlCol="0">
            <a:spAutoFit/>
          </a:bodyPr>
          <a:lstStyle/>
          <a:p>
            <a:pPr algn="just">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Acquisition of land / property by the state for the purpose of restoring the land / property to people who were disposed by apartheid laws </a:t>
            </a:r>
            <a:r>
              <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31" name="TextBox 30"/>
          <p:cNvSpPr txBox="1"/>
          <p:nvPr/>
        </p:nvSpPr>
        <p:spPr>
          <a:xfrm>
            <a:off x="10571305" y="7377807"/>
            <a:ext cx="3235096" cy="1292662"/>
          </a:xfrm>
          <a:prstGeom prst="rect">
            <a:avLst/>
          </a:prstGeom>
          <a:noFill/>
        </p:spPr>
        <p:txBody>
          <a:bodyPr wrap="square" lIns="0" tIns="0" rIns="0" bIns="0" rtlCol="0">
            <a:spAutoFit/>
          </a:bodyPr>
          <a:lstStyle/>
          <a:p>
            <a:pPr algn="ctr"/>
            <a:r>
              <a:rPr lang="en-US" sz="4200" cap="all" dirty="0">
                <a:solidFill>
                  <a:schemeClr val="accent3"/>
                </a:solidFill>
                <a:latin typeface="Open Sans Light" panose="020B0306030504020204" pitchFamily="34" charset="0"/>
                <a:ea typeface="Open Sans Light" panose="020B0306030504020204" pitchFamily="34" charset="0"/>
                <a:cs typeface="Open Sans Light" panose="020B0306030504020204" pitchFamily="34" charset="0"/>
              </a:rPr>
              <a:t>Ovg valuations</a:t>
            </a:r>
          </a:p>
        </p:txBody>
      </p:sp>
      <p:sp>
        <p:nvSpPr>
          <p:cNvPr id="53" name="Oval 6"/>
          <p:cNvSpPr>
            <a:spLocks noChangeArrowheads="1"/>
          </p:cNvSpPr>
          <p:nvPr/>
        </p:nvSpPr>
        <p:spPr bwMode="auto">
          <a:xfrm>
            <a:off x="7969868" y="8652386"/>
            <a:ext cx="2531838" cy="2530078"/>
          </a:xfrm>
          <a:prstGeom prst="ellipse">
            <a:avLst/>
          </a:prstGeom>
          <a:solidFill>
            <a:schemeClr val="accent2">
              <a:alpha val="80000"/>
            </a:schemeClr>
          </a:solidFill>
          <a:ln w="190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4" name="Oval 7"/>
          <p:cNvSpPr>
            <a:spLocks noChangeArrowheads="1"/>
          </p:cNvSpPr>
          <p:nvPr/>
        </p:nvSpPr>
        <p:spPr bwMode="auto">
          <a:xfrm>
            <a:off x="13884205" y="8652386"/>
            <a:ext cx="2530080" cy="2530078"/>
          </a:xfrm>
          <a:prstGeom prst="ellipse">
            <a:avLst/>
          </a:prstGeom>
          <a:solidFill>
            <a:schemeClr val="accent2">
              <a:alpha val="80000"/>
            </a:schemeClr>
          </a:solidFill>
          <a:ln w="190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55" name="Oval 8"/>
          <p:cNvSpPr>
            <a:spLocks noChangeArrowheads="1"/>
          </p:cNvSpPr>
          <p:nvPr/>
        </p:nvSpPr>
        <p:spPr bwMode="auto">
          <a:xfrm>
            <a:off x="10927114" y="3691467"/>
            <a:ext cx="2531838" cy="2531836"/>
          </a:xfrm>
          <a:prstGeom prst="ellipse">
            <a:avLst/>
          </a:prstGeom>
          <a:solidFill>
            <a:srgbClr val="003D5C">
              <a:alpha val="80000"/>
            </a:srgbClr>
          </a:solidFill>
          <a:ln w="19050"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Freeform 25"/>
          <p:cNvSpPr>
            <a:spLocks noEditPoints="1"/>
          </p:cNvSpPr>
          <p:nvPr/>
        </p:nvSpPr>
        <p:spPr bwMode="auto">
          <a:xfrm>
            <a:off x="11451771" y="4366672"/>
            <a:ext cx="1480458" cy="1158942"/>
          </a:xfrm>
          <a:custGeom>
            <a:avLst/>
            <a:gdLst>
              <a:gd name="T0" fmla="*/ 1611 w 2305"/>
              <a:gd name="T1" fmla="*/ 1367 h 1804"/>
              <a:gd name="T2" fmla="*/ 1207 w 2305"/>
              <a:gd name="T3" fmla="*/ 1233 h 1804"/>
              <a:gd name="T4" fmla="*/ 1771 w 2305"/>
              <a:gd name="T5" fmla="*/ 1367 h 1804"/>
              <a:gd name="T6" fmla="*/ 1600 w 2305"/>
              <a:gd name="T7" fmla="*/ 1600 h 1804"/>
              <a:gd name="T8" fmla="*/ 1367 w 2305"/>
              <a:gd name="T9" fmla="*/ 1771 h 1804"/>
              <a:gd name="T10" fmla="*/ 1018 w 2305"/>
              <a:gd name="T11" fmla="*/ 1804 h 1804"/>
              <a:gd name="T12" fmla="*/ 736 w 2305"/>
              <a:gd name="T13" fmla="*/ 1704 h 1804"/>
              <a:gd name="T14" fmla="*/ 569 w 2305"/>
              <a:gd name="T15" fmla="*/ 1489 h 1804"/>
              <a:gd name="T16" fmla="*/ 534 w 2305"/>
              <a:gd name="T17" fmla="*/ 1208 h 1804"/>
              <a:gd name="T18" fmla="*/ 665 w 2305"/>
              <a:gd name="T19" fmla="*/ 0 h 1804"/>
              <a:gd name="T20" fmla="*/ 1413 w 2305"/>
              <a:gd name="T21" fmla="*/ 228 h 1804"/>
              <a:gd name="T22" fmla="*/ 227 w 2305"/>
              <a:gd name="T23" fmla="*/ 842 h 1804"/>
              <a:gd name="T24" fmla="*/ 1489 w 2305"/>
              <a:gd name="T25" fmla="*/ 253 h 1804"/>
              <a:gd name="T26" fmla="*/ 2255 w 2305"/>
              <a:gd name="T27" fmla="*/ 665 h 1804"/>
              <a:gd name="T28" fmla="*/ 804 w 2305"/>
              <a:gd name="T29" fmla="*/ 1207 h 1804"/>
              <a:gd name="T30" fmla="*/ 615 w 2305"/>
              <a:gd name="T31" fmla="*/ 1178 h 1804"/>
              <a:gd name="T32" fmla="*/ 669 w 2305"/>
              <a:gd name="T33" fmla="*/ 1342 h 1804"/>
              <a:gd name="T34" fmla="*/ 1021 w 2305"/>
              <a:gd name="T35" fmla="*/ 1189 h 1804"/>
              <a:gd name="T36" fmla="*/ 986 w 2305"/>
              <a:gd name="T37" fmla="*/ 1152 h 1804"/>
              <a:gd name="T38" fmla="*/ 951 w 2305"/>
              <a:gd name="T39" fmla="*/ 1143 h 1804"/>
              <a:gd name="T40" fmla="*/ 908 w 2305"/>
              <a:gd name="T41" fmla="*/ 1156 h 1804"/>
              <a:gd name="T42" fmla="*/ 829 w 2305"/>
              <a:gd name="T43" fmla="*/ 1233 h 1804"/>
              <a:gd name="T44" fmla="*/ 627 w 2305"/>
              <a:gd name="T45" fmla="*/ 1544 h 1804"/>
              <a:gd name="T46" fmla="*/ 1140 w 2305"/>
              <a:gd name="T47" fmla="*/ 1300 h 1804"/>
              <a:gd name="T48" fmla="*/ 1086 w 2305"/>
              <a:gd name="T49" fmla="*/ 1278 h 1804"/>
              <a:gd name="T50" fmla="*/ 739 w 2305"/>
              <a:gd name="T51" fmla="*/ 1624 h 1804"/>
              <a:gd name="T52" fmla="*/ 1207 w 2305"/>
              <a:gd name="T53" fmla="*/ 1611 h 1804"/>
              <a:gd name="T54" fmla="*/ 1220 w 2305"/>
              <a:gd name="T55" fmla="*/ 1520 h 1804"/>
              <a:gd name="T56" fmla="*/ 1174 w 2305"/>
              <a:gd name="T57" fmla="*/ 1483 h 1804"/>
              <a:gd name="T58" fmla="*/ 1073 w 2305"/>
              <a:gd name="T59" fmla="*/ 1746 h 1804"/>
              <a:gd name="T60" fmla="*/ 1264 w 2305"/>
              <a:gd name="T61" fmla="*/ 1571 h 1804"/>
              <a:gd name="T62" fmla="*/ 1246 w 2305"/>
              <a:gd name="T63" fmla="*/ 1620 h 1804"/>
              <a:gd name="T64" fmla="*/ 1342 w 2305"/>
              <a:gd name="T65" fmla="*/ 1746 h 1804"/>
              <a:gd name="T66" fmla="*/ 1098 w 2305"/>
              <a:gd name="T67" fmla="*/ 964 h 1804"/>
              <a:gd name="T68" fmla="*/ 912 w 2305"/>
              <a:gd name="T69" fmla="*/ 845 h 1804"/>
              <a:gd name="T70" fmla="*/ 615 w 2305"/>
              <a:gd name="T71" fmla="*/ 1127 h 1804"/>
              <a:gd name="T72" fmla="*/ 773 w 2305"/>
              <a:gd name="T73" fmla="*/ 1044 h 1804"/>
              <a:gd name="T74" fmla="*/ 853 w 2305"/>
              <a:gd name="T75" fmla="*/ 1109 h 1804"/>
              <a:gd name="T76" fmla="*/ 871 w 2305"/>
              <a:gd name="T77" fmla="*/ 1140 h 1804"/>
              <a:gd name="T78" fmla="*/ 922 w 2305"/>
              <a:gd name="T79" fmla="*/ 1112 h 1804"/>
              <a:gd name="T80" fmla="*/ 973 w 2305"/>
              <a:gd name="T81" fmla="*/ 1109 h 1804"/>
              <a:gd name="T82" fmla="*/ 1020 w 2305"/>
              <a:gd name="T83" fmla="*/ 1132 h 1804"/>
              <a:gd name="T84" fmla="*/ 1061 w 2305"/>
              <a:gd name="T85" fmla="*/ 1244 h 1804"/>
              <a:gd name="T86" fmla="*/ 1116 w 2305"/>
              <a:gd name="T87" fmla="*/ 1246 h 1804"/>
              <a:gd name="T88" fmla="*/ 1165 w 2305"/>
              <a:gd name="T89" fmla="*/ 1435 h 1804"/>
              <a:gd name="T90" fmla="*/ 1196 w 2305"/>
              <a:gd name="T91" fmla="*/ 1452 h 1804"/>
              <a:gd name="T92" fmla="*/ 1544 w 2305"/>
              <a:gd name="T93" fmla="*/ 1679 h 1804"/>
              <a:gd name="T94" fmla="*/ 1678 w 2305"/>
              <a:gd name="T95" fmla="*/ 1435 h 1804"/>
              <a:gd name="T96" fmla="*/ 1746 w 2305"/>
              <a:gd name="T97" fmla="*/ 1342 h 1804"/>
              <a:gd name="T98" fmla="*/ 1178 w 2305"/>
              <a:gd name="T99" fmla="*/ 615 h 1804"/>
              <a:gd name="T100" fmla="*/ 949 w 2305"/>
              <a:gd name="T101" fmla="*/ 918 h 1804"/>
              <a:gd name="T102" fmla="*/ 1073 w 2305"/>
              <a:gd name="T103" fmla="*/ 938 h 1804"/>
              <a:gd name="T104" fmla="*/ 320 w 2305"/>
              <a:gd name="T105" fmla="*/ 640 h 1804"/>
              <a:gd name="T106" fmla="*/ 253 w 2305"/>
              <a:gd name="T107" fmla="*/ 623 h 1804"/>
              <a:gd name="T108" fmla="*/ 1985 w 2305"/>
              <a:gd name="T109" fmla="*/ 640 h 1804"/>
              <a:gd name="T110" fmla="*/ 2053 w 2305"/>
              <a:gd name="T111" fmla="*/ 657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305" h="1804">
                <a:moveTo>
                  <a:pt x="1611" y="1367"/>
                </a:moveTo>
                <a:cubicBezTo>
                  <a:pt x="1342" y="1098"/>
                  <a:pt x="1342" y="1098"/>
                  <a:pt x="1342" y="1098"/>
                </a:cubicBezTo>
                <a:cubicBezTo>
                  <a:pt x="1367" y="1073"/>
                  <a:pt x="1367" y="1073"/>
                  <a:pt x="1367" y="1073"/>
                </a:cubicBezTo>
                <a:cubicBezTo>
                  <a:pt x="1636" y="1342"/>
                  <a:pt x="1636" y="1342"/>
                  <a:pt x="1636" y="1342"/>
                </a:cubicBezTo>
                <a:lnTo>
                  <a:pt x="1611" y="1367"/>
                </a:lnTo>
                <a:close/>
                <a:moveTo>
                  <a:pt x="1207" y="1233"/>
                </a:moveTo>
                <a:cubicBezTo>
                  <a:pt x="1544" y="1569"/>
                  <a:pt x="1544" y="1569"/>
                  <a:pt x="1544" y="1569"/>
                </a:cubicBezTo>
                <a:cubicBezTo>
                  <a:pt x="1569" y="1544"/>
                  <a:pt x="1569" y="1544"/>
                  <a:pt x="1569" y="1544"/>
                </a:cubicBezTo>
                <a:cubicBezTo>
                  <a:pt x="1233" y="1208"/>
                  <a:pt x="1233" y="1208"/>
                  <a:pt x="1233" y="1208"/>
                </a:cubicBezTo>
                <a:lnTo>
                  <a:pt x="1207" y="1233"/>
                </a:lnTo>
                <a:close/>
                <a:moveTo>
                  <a:pt x="2027" y="842"/>
                </a:moveTo>
                <a:cubicBezTo>
                  <a:pt x="1716" y="1153"/>
                  <a:pt x="1716" y="1153"/>
                  <a:pt x="1716" y="1153"/>
                </a:cubicBezTo>
                <a:cubicBezTo>
                  <a:pt x="1771" y="1208"/>
                  <a:pt x="1771" y="1208"/>
                  <a:pt x="1771" y="1208"/>
                </a:cubicBezTo>
                <a:cubicBezTo>
                  <a:pt x="1792" y="1229"/>
                  <a:pt x="1804" y="1257"/>
                  <a:pt x="1804" y="1287"/>
                </a:cubicBezTo>
                <a:cubicBezTo>
                  <a:pt x="1804" y="1318"/>
                  <a:pt x="1792" y="1346"/>
                  <a:pt x="1771" y="1367"/>
                </a:cubicBezTo>
                <a:cubicBezTo>
                  <a:pt x="1751" y="1388"/>
                  <a:pt x="1723" y="1399"/>
                  <a:pt x="1694" y="1400"/>
                </a:cubicBezTo>
                <a:cubicBezTo>
                  <a:pt x="1704" y="1409"/>
                  <a:pt x="1704" y="1409"/>
                  <a:pt x="1704" y="1409"/>
                </a:cubicBezTo>
                <a:cubicBezTo>
                  <a:pt x="1725" y="1431"/>
                  <a:pt x="1737" y="1459"/>
                  <a:pt x="1737" y="1489"/>
                </a:cubicBezTo>
                <a:cubicBezTo>
                  <a:pt x="1737" y="1519"/>
                  <a:pt x="1725" y="1548"/>
                  <a:pt x="1704" y="1569"/>
                </a:cubicBezTo>
                <a:cubicBezTo>
                  <a:pt x="1677" y="1596"/>
                  <a:pt x="1636" y="1608"/>
                  <a:pt x="1600" y="1600"/>
                </a:cubicBezTo>
                <a:cubicBezTo>
                  <a:pt x="1607" y="1636"/>
                  <a:pt x="1597" y="1676"/>
                  <a:pt x="1569" y="1704"/>
                </a:cubicBezTo>
                <a:cubicBezTo>
                  <a:pt x="1547" y="1726"/>
                  <a:pt x="1518" y="1737"/>
                  <a:pt x="1489" y="1737"/>
                </a:cubicBezTo>
                <a:cubicBezTo>
                  <a:pt x="1460" y="1737"/>
                  <a:pt x="1431" y="1726"/>
                  <a:pt x="1409" y="1704"/>
                </a:cubicBezTo>
                <a:cubicBezTo>
                  <a:pt x="1400" y="1695"/>
                  <a:pt x="1400" y="1695"/>
                  <a:pt x="1400" y="1695"/>
                </a:cubicBezTo>
                <a:cubicBezTo>
                  <a:pt x="1399" y="1724"/>
                  <a:pt x="1388" y="1751"/>
                  <a:pt x="1367" y="1771"/>
                </a:cubicBezTo>
                <a:cubicBezTo>
                  <a:pt x="1345" y="1793"/>
                  <a:pt x="1316" y="1804"/>
                  <a:pt x="1287" y="1804"/>
                </a:cubicBezTo>
                <a:cubicBezTo>
                  <a:pt x="1258" y="1804"/>
                  <a:pt x="1230" y="1793"/>
                  <a:pt x="1208" y="1771"/>
                </a:cubicBezTo>
                <a:cubicBezTo>
                  <a:pt x="1153" y="1716"/>
                  <a:pt x="1153" y="1716"/>
                  <a:pt x="1153" y="1716"/>
                </a:cubicBezTo>
                <a:cubicBezTo>
                  <a:pt x="1098" y="1771"/>
                  <a:pt x="1098" y="1771"/>
                  <a:pt x="1098" y="1771"/>
                </a:cubicBezTo>
                <a:cubicBezTo>
                  <a:pt x="1076" y="1793"/>
                  <a:pt x="1047" y="1804"/>
                  <a:pt x="1018" y="1804"/>
                </a:cubicBezTo>
                <a:cubicBezTo>
                  <a:pt x="989" y="1804"/>
                  <a:pt x="960" y="1793"/>
                  <a:pt x="938" y="1771"/>
                </a:cubicBezTo>
                <a:cubicBezTo>
                  <a:pt x="918" y="1751"/>
                  <a:pt x="906" y="1723"/>
                  <a:pt x="905" y="1695"/>
                </a:cubicBezTo>
                <a:cubicBezTo>
                  <a:pt x="896" y="1704"/>
                  <a:pt x="896" y="1704"/>
                  <a:pt x="896" y="1704"/>
                </a:cubicBezTo>
                <a:cubicBezTo>
                  <a:pt x="874" y="1726"/>
                  <a:pt x="845" y="1737"/>
                  <a:pt x="817" y="1737"/>
                </a:cubicBezTo>
                <a:cubicBezTo>
                  <a:pt x="788" y="1737"/>
                  <a:pt x="758" y="1726"/>
                  <a:pt x="736" y="1704"/>
                </a:cubicBezTo>
                <a:cubicBezTo>
                  <a:pt x="715" y="1682"/>
                  <a:pt x="703" y="1654"/>
                  <a:pt x="703" y="1624"/>
                </a:cubicBezTo>
                <a:cubicBezTo>
                  <a:pt x="703" y="1615"/>
                  <a:pt x="704" y="1607"/>
                  <a:pt x="706" y="1599"/>
                </a:cubicBezTo>
                <a:cubicBezTo>
                  <a:pt x="698" y="1601"/>
                  <a:pt x="690" y="1602"/>
                  <a:pt x="682" y="1602"/>
                </a:cubicBezTo>
                <a:cubicBezTo>
                  <a:pt x="653" y="1602"/>
                  <a:pt x="624" y="1591"/>
                  <a:pt x="602" y="1569"/>
                </a:cubicBezTo>
                <a:cubicBezTo>
                  <a:pt x="581" y="1548"/>
                  <a:pt x="569" y="1520"/>
                  <a:pt x="569" y="1489"/>
                </a:cubicBezTo>
                <a:cubicBezTo>
                  <a:pt x="569" y="1459"/>
                  <a:pt x="581" y="1431"/>
                  <a:pt x="602" y="1409"/>
                </a:cubicBezTo>
                <a:cubicBezTo>
                  <a:pt x="611" y="1400"/>
                  <a:pt x="611" y="1400"/>
                  <a:pt x="611" y="1400"/>
                </a:cubicBezTo>
                <a:cubicBezTo>
                  <a:pt x="583" y="1399"/>
                  <a:pt x="556" y="1389"/>
                  <a:pt x="534" y="1367"/>
                </a:cubicBezTo>
                <a:cubicBezTo>
                  <a:pt x="513" y="1346"/>
                  <a:pt x="501" y="1318"/>
                  <a:pt x="501" y="1287"/>
                </a:cubicBezTo>
                <a:cubicBezTo>
                  <a:pt x="501" y="1257"/>
                  <a:pt x="513" y="1229"/>
                  <a:pt x="534" y="1208"/>
                </a:cubicBezTo>
                <a:cubicBezTo>
                  <a:pt x="589" y="1153"/>
                  <a:pt x="589" y="1153"/>
                  <a:pt x="589" y="1153"/>
                </a:cubicBezTo>
                <a:cubicBezTo>
                  <a:pt x="278" y="842"/>
                  <a:pt x="278" y="842"/>
                  <a:pt x="278" y="842"/>
                </a:cubicBezTo>
                <a:cubicBezTo>
                  <a:pt x="227" y="892"/>
                  <a:pt x="227" y="892"/>
                  <a:pt x="227" y="892"/>
                </a:cubicBezTo>
                <a:cubicBezTo>
                  <a:pt x="0" y="665"/>
                  <a:pt x="0" y="665"/>
                  <a:pt x="0" y="665"/>
                </a:cubicBezTo>
                <a:cubicBezTo>
                  <a:pt x="665" y="0"/>
                  <a:pt x="665" y="0"/>
                  <a:pt x="665" y="0"/>
                </a:cubicBezTo>
                <a:cubicBezTo>
                  <a:pt x="892" y="228"/>
                  <a:pt x="892" y="228"/>
                  <a:pt x="892" y="228"/>
                </a:cubicBezTo>
                <a:cubicBezTo>
                  <a:pt x="842" y="278"/>
                  <a:pt x="842" y="278"/>
                  <a:pt x="842" y="278"/>
                </a:cubicBezTo>
                <a:cubicBezTo>
                  <a:pt x="1153" y="589"/>
                  <a:pt x="1153" y="589"/>
                  <a:pt x="1153" y="589"/>
                </a:cubicBezTo>
                <a:cubicBezTo>
                  <a:pt x="1464" y="278"/>
                  <a:pt x="1464" y="278"/>
                  <a:pt x="1464" y="278"/>
                </a:cubicBezTo>
                <a:cubicBezTo>
                  <a:pt x="1413" y="228"/>
                  <a:pt x="1413" y="228"/>
                  <a:pt x="1413" y="228"/>
                </a:cubicBezTo>
                <a:cubicBezTo>
                  <a:pt x="1640" y="0"/>
                  <a:pt x="1640" y="0"/>
                  <a:pt x="1640" y="0"/>
                </a:cubicBezTo>
                <a:cubicBezTo>
                  <a:pt x="2305" y="665"/>
                  <a:pt x="2305" y="665"/>
                  <a:pt x="2305" y="665"/>
                </a:cubicBezTo>
                <a:cubicBezTo>
                  <a:pt x="2078" y="892"/>
                  <a:pt x="2078" y="892"/>
                  <a:pt x="2078" y="892"/>
                </a:cubicBezTo>
                <a:lnTo>
                  <a:pt x="2027" y="842"/>
                </a:lnTo>
                <a:close/>
                <a:moveTo>
                  <a:pt x="227" y="842"/>
                </a:moveTo>
                <a:cubicBezTo>
                  <a:pt x="842" y="228"/>
                  <a:pt x="842" y="228"/>
                  <a:pt x="842" y="228"/>
                </a:cubicBezTo>
                <a:cubicBezTo>
                  <a:pt x="665" y="51"/>
                  <a:pt x="665" y="51"/>
                  <a:pt x="665" y="51"/>
                </a:cubicBezTo>
                <a:cubicBezTo>
                  <a:pt x="51" y="665"/>
                  <a:pt x="51" y="665"/>
                  <a:pt x="51" y="665"/>
                </a:cubicBezTo>
                <a:lnTo>
                  <a:pt x="227" y="842"/>
                </a:lnTo>
                <a:close/>
                <a:moveTo>
                  <a:pt x="1489" y="253"/>
                </a:moveTo>
                <a:cubicBezTo>
                  <a:pt x="1489" y="253"/>
                  <a:pt x="1489" y="253"/>
                  <a:pt x="1489" y="253"/>
                </a:cubicBezTo>
                <a:cubicBezTo>
                  <a:pt x="2053" y="816"/>
                  <a:pt x="2053" y="816"/>
                  <a:pt x="2053" y="816"/>
                </a:cubicBezTo>
                <a:cubicBezTo>
                  <a:pt x="2053" y="816"/>
                  <a:pt x="2053" y="816"/>
                  <a:pt x="2053" y="816"/>
                </a:cubicBezTo>
                <a:cubicBezTo>
                  <a:pt x="2078" y="842"/>
                  <a:pt x="2078" y="842"/>
                  <a:pt x="2078" y="842"/>
                </a:cubicBezTo>
                <a:cubicBezTo>
                  <a:pt x="2255" y="665"/>
                  <a:pt x="2255" y="665"/>
                  <a:pt x="2255" y="665"/>
                </a:cubicBezTo>
                <a:cubicBezTo>
                  <a:pt x="1640" y="51"/>
                  <a:pt x="1640" y="51"/>
                  <a:pt x="1640" y="51"/>
                </a:cubicBezTo>
                <a:cubicBezTo>
                  <a:pt x="1464" y="228"/>
                  <a:pt x="1464" y="228"/>
                  <a:pt x="1464" y="228"/>
                </a:cubicBezTo>
                <a:lnTo>
                  <a:pt x="1489" y="253"/>
                </a:lnTo>
                <a:close/>
                <a:moveTo>
                  <a:pt x="669" y="1342"/>
                </a:moveTo>
                <a:cubicBezTo>
                  <a:pt x="804" y="1207"/>
                  <a:pt x="804" y="1207"/>
                  <a:pt x="804" y="1207"/>
                </a:cubicBezTo>
                <a:cubicBezTo>
                  <a:pt x="818" y="1193"/>
                  <a:pt x="826" y="1174"/>
                  <a:pt x="826" y="1153"/>
                </a:cubicBezTo>
                <a:cubicBezTo>
                  <a:pt x="826" y="1144"/>
                  <a:pt x="824" y="1136"/>
                  <a:pt x="822" y="1128"/>
                </a:cubicBezTo>
                <a:cubicBezTo>
                  <a:pt x="818" y="1117"/>
                  <a:pt x="812" y="1107"/>
                  <a:pt x="804" y="1098"/>
                </a:cubicBezTo>
                <a:cubicBezTo>
                  <a:pt x="774" y="1069"/>
                  <a:pt x="723" y="1069"/>
                  <a:pt x="694" y="1098"/>
                </a:cubicBezTo>
                <a:cubicBezTo>
                  <a:pt x="615" y="1178"/>
                  <a:pt x="615" y="1178"/>
                  <a:pt x="615" y="1178"/>
                </a:cubicBezTo>
                <a:cubicBezTo>
                  <a:pt x="615" y="1178"/>
                  <a:pt x="615" y="1178"/>
                  <a:pt x="615" y="1178"/>
                </a:cubicBezTo>
                <a:cubicBezTo>
                  <a:pt x="560" y="1233"/>
                  <a:pt x="560" y="1233"/>
                  <a:pt x="560" y="1233"/>
                </a:cubicBezTo>
                <a:cubicBezTo>
                  <a:pt x="545" y="1247"/>
                  <a:pt x="537" y="1267"/>
                  <a:pt x="537" y="1287"/>
                </a:cubicBezTo>
                <a:cubicBezTo>
                  <a:pt x="537" y="1308"/>
                  <a:pt x="545" y="1328"/>
                  <a:pt x="560" y="1342"/>
                </a:cubicBezTo>
                <a:cubicBezTo>
                  <a:pt x="590" y="1372"/>
                  <a:pt x="639" y="1372"/>
                  <a:pt x="669" y="1342"/>
                </a:cubicBezTo>
                <a:close/>
                <a:moveTo>
                  <a:pt x="736" y="1544"/>
                </a:moveTo>
                <a:cubicBezTo>
                  <a:pt x="1005" y="1275"/>
                  <a:pt x="1005" y="1275"/>
                  <a:pt x="1005" y="1275"/>
                </a:cubicBezTo>
                <a:cubicBezTo>
                  <a:pt x="1011" y="1270"/>
                  <a:pt x="1015" y="1264"/>
                  <a:pt x="1018" y="1257"/>
                </a:cubicBezTo>
                <a:cubicBezTo>
                  <a:pt x="1024" y="1246"/>
                  <a:pt x="1028" y="1234"/>
                  <a:pt x="1028" y="1220"/>
                </a:cubicBezTo>
                <a:cubicBezTo>
                  <a:pt x="1028" y="1209"/>
                  <a:pt x="1026" y="1199"/>
                  <a:pt x="1021" y="1189"/>
                </a:cubicBezTo>
                <a:cubicBezTo>
                  <a:pt x="1019" y="1185"/>
                  <a:pt x="1017" y="1180"/>
                  <a:pt x="1014" y="1176"/>
                </a:cubicBezTo>
                <a:cubicBezTo>
                  <a:pt x="1012" y="1173"/>
                  <a:pt x="1009" y="1169"/>
                  <a:pt x="1006" y="1166"/>
                </a:cubicBezTo>
                <a:cubicBezTo>
                  <a:pt x="1002" y="1163"/>
                  <a:pt x="999" y="1160"/>
                  <a:pt x="995" y="1157"/>
                </a:cubicBezTo>
                <a:cubicBezTo>
                  <a:pt x="995" y="1157"/>
                  <a:pt x="994" y="1156"/>
                  <a:pt x="994" y="1156"/>
                </a:cubicBezTo>
                <a:cubicBezTo>
                  <a:pt x="991" y="1154"/>
                  <a:pt x="989" y="1153"/>
                  <a:pt x="986" y="1152"/>
                </a:cubicBezTo>
                <a:cubicBezTo>
                  <a:pt x="984" y="1151"/>
                  <a:pt x="982" y="1150"/>
                  <a:pt x="980" y="1149"/>
                </a:cubicBezTo>
                <a:cubicBezTo>
                  <a:pt x="978" y="1148"/>
                  <a:pt x="975" y="1147"/>
                  <a:pt x="972" y="1146"/>
                </a:cubicBezTo>
                <a:cubicBezTo>
                  <a:pt x="970" y="1146"/>
                  <a:pt x="968" y="1145"/>
                  <a:pt x="966" y="1145"/>
                </a:cubicBezTo>
                <a:cubicBezTo>
                  <a:pt x="961" y="1144"/>
                  <a:pt x="956" y="1143"/>
                  <a:pt x="951" y="1143"/>
                </a:cubicBezTo>
                <a:cubicBezTo>
                  <a:pt x="951" y="1143"/>
                  <a:pt x="951" y="1143"/>
                  <a:pt x="951" y="1143"/>
                </a:cubicBezTo>
                <a:cubicBezTo>
                  <a:pt x="946" y="1143"/>
                  <a:pt x="941" y="1144"/>
                  <a:pt x="936" y="1145"/>
                </a:cubicBezTo>
                <a:cubicBezTo>
                  <a:pt x="935" y="1145"/>
                  <a:pt x="935" y="1145"/>
                  <a:pt x="934" y="1145"/>
                </a:cubicBezTo>
                <a:cubicBezTo>
                  <a:pt x="930" y="1146"/>
                  <a:pt x="926" y="1147"/>
                  <a:pt x="921" y="1149"/>
                </a:cubicBezTo>
                <a:cubicBezTo>
                  <a:pt x="920" y="1149"/>
                  <a:pt x="919" y="1150"/>
                  <a:pt x="918" y="1151"/>
                </a:cubicBezTo>
                <a:cubicBezTo>
                  <a:pt x="914" y="1152"/>
                  <a:pt x="911" y="1154"/>
                  <a:pt x="908" y="1156"/>
                </a:cubicBezTo>
                <a:cubicBezTo>
                  <a:pt x="906" y="1157"/>
                  <a:pt x="905" y="1159"/>
                  <a:pt x="903" y="1160"/>
                </a:cubicBezTo>
                <a:cubicBezTo>
                  <a:pt x="901" y="1162"/>
                  <a:pt x="898" y="1164"/>
                  <a:pt x="896" y="1166"/>
                </a:cubicBezTo>
                <a:cubicBezTo>
                  <a:pt x="829" y="1233"/>
                  <a:pt x="829" y="1233"/>
                  <a:pt x="829" y="1233"/>
                </a:cubicBezTo>
                <a:cubicBezTo>
                  <a:pt x="829" y="1233"/>
                  <a:pt x="829" y="1233"/>
                  <a:pt x="829" y="1233"/>
                </a:cubicBezTo>
                <a:cubicBezTo>
                  <a:pt x="829" y="1233"/>
                  <a:pt x="829" y="1233"/>
                  <a:pt x="829" y="1233"/>
                </a:cubicBezTo>
                <a:cubicBezTo>
                  <a:pt x="694" y="1368"/>
                  <a:pt x="694" y="1368"/>
                  <a:pt x="694" y="1368"/>
                </a:cubicBezTo>
                <a:cubicBezTo>
                  <a:pt x="694" y="1368"/>
                  <a:pt x="694" y="1368"/>
                  <a:pt x="694" y="1368"/>
                </a:cubicBezTo>
                <a:cubicBezTo>
                  <a:pt x="627" y="1435"/>
                  <a:pt x="627" y="1435"/>
                  <a:pt x="627" y="1435"/>
                </a:cubicBezTo>
                <a:cubicBezTo>
                  <a:pt x="613" y="1449"/>
                  <a:pt x="605" y="1469"/>
                  <a:pt x="605" y="1489"/>
                </a:cubicBezTo>
                <a:cubicBezTo>
                  <a:pt x="605" y="1510"/>
                  <a:pt x="613" y="1529"/>
                  <a:pt x="627" y="1544"/>
                </a:cubicBezTo>
                <a:cubicBezTo>
                  <a:pt x="657" y="1574"/>
                  <a:pt x="706" y="1574"/>
                  <a:pt x="736" y="1544"/>
                </a:cubicBezTo>
                <a:close/>
                <a:moveTo>
                  <a:pt x="1073" y="1477"/>
                </a:moveTo>
                <a:cubicBezTo>
                  <a:pt x="1140" y="1409"/>
                  <a:pt x="1140" y="1409"/>
                  <a:pt x="1140" y="1409"/>
                </a:cubicBezTo>
                <a:cubicBezTo>
                  <a:pt x="1155" y="1395"/>
                  <a:pt x="1162" y="1376"/>
                  <a:pt x="1162" y="1355"/>
                </a:cubicBezTo>
                <a:cubicBezTo>
                  <a:pt x="1162" y="1334"/>
                  <a:pt x="1154" y="1315"/>
                  <a:pt x="1140" y="1300"/>
                </a:cubicBezTo>
                <a:cubicBezTo>
                  <a:pt x="1135" y="1296"/>
                  <a:pt x="1131" y="1292"/>
                  <a:pt x="1125" y="1289"/>
                </a:cubicBezTo>
                <a:cubicBezTo>
                  <a:pt x="1124" y="1288"/>
                  <a:pt x="1122" y="1287"/>
                  <a:pt x="1121" y="1287"/>
                </a:cubicBezTo>
                <a:cubicBezTo>
                  <a:pt x="1117" y="1285"/>
                  <a:pt x="1113" y="1283"/>
                  <a:pt x="1108" y="1281"/>
                </a:cubicBezTo>
                <a:cubicBezTo>
                  <a:pt x="1107" y="1281"/>
                  <a:pt x="1105" y="1280"/>
                  <a:pt x="1103" y="1280"/>
                </a:cubicBezTo>
                <a:cubicBezTo>
                  <a:pt x="1098" y="1279"/>
                  <a:pt x="1092" y="1278"/>
                  <a:pt x="1086" y="1278"/>
                </a:cubicBezTo>
                <a:cubicBezTo>
                  <a:pt x="1086" y="1278"/>
                  <a:pt x="1086" y="1278"/>
                  <a:pt x="1085" y="1278"/>
                </a:cubicBezTo>
                <a:cubicBezTo>
                  <a:pt x="1079" y="1278"/>
                  <a:pt x="1072" y="1278"/>
                  <a:pt x="1065" y="1280"/>
                </a:cubicBezTo>
                <a:cubicBezTo>
                  <a:pt x="1053" y="1283"/>
                  <a:pt x="1041" y="1290"/>
                  <a:pt x="1031" y="1300"/>
                </a:cubicBezTo>
                <a:cubicBezTo>
                  <a:pt x="762" y="1569"/>
                  <a:pt x="762" y="1569"/>
                  <a:pt x="762" y="1569"/>
                </a:cubicBezTo>
                <a:cubicBezTo>
                  <a:pt x="747" y="1584"/>
                  <a:pt x="739" y="1603"/>
                  <a:pt x="739" y="1624"/>
                </a:cubicBezTo>
                <a:cubicBezTo>
                  <a:pt x="739" y="1644"/>
                  <a:pt x="747" y="1664"/>
                  <a:pt x="762" y="1678"/>
                </a:cubicBezTo>
                <a:cubicBezTo>
                  <a:pt x="792" y="1708"/>
                  <a:pt x="841" y="1709"/>
                  <a:pt x="871" y="1679"/>
                </a:cubicBezTo>
                <a:lnTo>
                  <a:pt x="1073" y="1477"/>
                </a:lnTo>
                <a:close/>
                <a:moveTo>
                  <a:pt x="1127" y="1691"/>
                </a:moveTo>
                <a:cubicBezTo>
                  <a:pt x="1207" y="1611"/>
                  <a:pt x="1207" y="1611"/>
                  <a:pt x="1207" y="1611"/>
                </a:cubicBezTo>
                <a:cubicBezTo>
                  <a:pt x="1222" y="1597"/>
                  <a:pt x="1230" y="1577"/>
                  <a:pt x="1230" y="1557"/>
                </a:cubicBezTo>
                <a:cubicBezTo>
                  <a:pt x="1230" y="1552"/>
                  <a:pt x="1229" y="1546"/>
                  <a:pt x="1228" y="1541"/>
                </a:cubicBezTo>
                <a:cubicBezTo>
                  <a:pt x="1228" y="1540"/>
                  <a:pt x="1227" y="1538"/>
                  <a:pt x="1227" y="1536"/>
                </a:cubicBezTo>
                <a:cubicBezTo>
                  <a:pt x="1226" y="1533"/>
                  <a:pt x="1225" y="1530"/>
                  <a:pt x="1224" y="1527"/>
                </a:cubicBezTo>
                <a:cubicBezTo>
                  <a:pt x="1223" y="1525"/>
                  <a:pt x="1222" y="1523"/>
                  <a:pt x="1220" y="1520"/>
                </a:cubicBezTo>
                <a:cubicBezTo>
                  <a:pt x="1219" y="1518"/>
                  <a:pt x="1218" y="1516"/>
                  <a:pt x="1217" y="1514"/>
                </a:cubicBezTo>
                <a:cubicBezTo>
                  <a:pt x="1215" y="1511"/>
                  <a:pt x="1213" y="1509"/>
                  <a:pt x="1211" y="1506"/>
                </a:cubicBezTo>
                <a:cubicBezTo>
                  <a:pt x="1210" y="1505"/>
                  <a:pt x="1209" y="1503"/>
                  <a:pt x="1207" y="1502"/>
                </a:cubicBezTo>
                <a:cubicBezTo>
                  <a:pt x="1207" y="1502"/>
                  <a:pt x="1207" y="1502"/>
                  <a:pt x="1207" y="1502"/>
                </a:cubicBezTo>
                <a:cubicBezTo>
                  <a:pt x="1198" y="1492"/>
                  <a:pt x="1186" y="1486"/>
                  <a:pt x="1174" y="1483"/>
                </a:cubicBezTo>
                <a:cubicBezTo>
                  <a:pt x="1148" y="1475"/>
                  <a:pt x="1119" y="1481"/>
                  <a:pt x="1098" y="1502"/>
                </a:cubicBezTo>
                <a:cubicBezTo>
                  <a:pt x="964" y="1637"/>
                  <a:pt x="964" y="1637"/>
                  <a:pt x="964" y="1637"/>
                </a:cubicBezTo>
                <a:cubicBezTo>
                  <a:pt x="949" y="1651"/>
                  <a:pt x="941" y="1671"/>
                  <a:pt x="941" y="1691"/>
                </a:cubicBezTo>
                <a:cubicBezTo>
                  <a:pt x="941" y="1712"/>
                  <a:pt x="949" y="1731"/>
                  <a:pt x="964" y="1746"/>
                </a:cubicBezTo>
                <a:cubicBezTo>
                  <a:pt x="994" y="1776"/>
                  <a:pt x="1043" y="1776"/>
                  <a:pt x="1073" y="1746"/>
                </a:cubicBezTo>
                <a:lnTo>
                  <a:pt x="1127" y="1691"/>
                </a:lnTo>
                <a:close/>
                <a:moveTo>
                  <a:pt x="1365" y="1691"/>
                </a:moveTo>
                <a:cubicBezTo>
                  <a:pt x="1365" y="1671"/>
                  <a:pt x="1357" y="1651"/>
                  <a:pt x="1342" y="1637"/>
                </a:cubicBezTo>
                <a:cubicBezTo>
                  <a:pt x="1266" y="1560"/>
                  <a:pt x="1266" y="1560"/>
                  <a:pt x="1266" y="1560"/>
                </a:cubicBezTo>
                <a:cubicBezTo>
                  <a:pt x="1266" y="1564"/>
                  <a:pt x="1265" y="1568"/>
                  <a:pt x="1264" y="1571"/>
                </a:cubicBezTo>
                <a:cubicBezTo>
                  <a:pt x="1264" y="1574"/>
                  <a:pt x="1264" y="1577"/>
                  <a:pt x="1263" y="1580"/>
                </a:cubicBezTo>
                <a:cubicBezTo>
                  <a:pt x="1262" y="1584"/>
                  <a:pt x="1261" y="1589"/>
                  <a:pt x="1259" y="1593"/>
                </a:cubicBezTo>
                <a:cubicBezTo>
                  <a:pt x="1258" y="1595"/>
                  <a:pt x="1258" y="1598"/>
                  <a:pt x="1257" y="1601"/>
                </a:cubicBezTo>
                <a:cubicBezTo>
                  <a:pt x="1255" y="1605"/>
                  <a:pt x="1252" y="1609"/>
                  <a:pt x="1250" y="1614"/>
                </a:cubicBezTo>
                <a:cubicBezTo>
                  <a:pt x="1249" y="1616"/>
                  <a:pt x="1248" y="1618"/>
                  <a:pt x="1246" y="1620"/>
                </a:cubicBezTo>
                <a:cubicBezTo>
                  <a:pt x="1242" y="1626"/>
                  <a:pt x="1238" y="1631"/>
                  <a:pt x="1233" y="1637"/>
                </a:cubicBezTo>
                <a:cubicBezTo>
                  <a:pt x="1178" y="1691"/>
                  <a:pt x="1178" y="1691"/>
                  <a:pt x="1178" y="1691"/>
                </a:cubicBezTo>
                <a:cubicBezTo>
                  <a:pt x="1233" y="1746"/>
                  <a:pt x="1233" y="1746"/>
                  <a:pt x="1233" y="1746"/>
                </a:cubicBezTo>
                <a:cubicBezTo>
                  <a:pt x="1263" y="1776"/>
                  <a:pt x="1312" y="1776"/>
                  <a:pt x="1342" y="1746"/>
                </a:cubicBezTo>
                <a:cubicBezTo>
                  <a:pt x="1342" y="1746"/>
                  <a:pt x="1342" y="1746"/>
                  <a:pt x="1342" y="1746"/>
                </a:cubicBezTo>
                <a:cubicBezTo>
                  <a:pt x="1357" y="1731"/>
                  <a:pt x="1365" y="1712"/>
                  <a:pt x="1365" y="1691"/>
                </a:cubicBezTo>
                <a:close/>
                <a:moveTo>
                  <a:pt x="1746" y="1233"/>
                </a:moveTo>
                <a:cubicBezTo>
                  <a:pt x="1287" y="775"/>
                  <a:pt x="1287" y="775"/>
                  <a:pt x="1287" y="775"/>
                </a:cubicBezTo>
                <a:cubicBezTo>
                  <a:pt x="1098" y="964"/>
                  <a:pt x="1098" y="964"/>
                  <a:pt x="1098" y="964"/>
                </a:cubicBezTo>
                <a:cubicBezTo>
                  <a:pt x="1098" y="964"/>
                  <a:pt x="1098" y="964"/>
                  <a:pt x="1098" y="964"/>
                </a:cubicBezTo>
                <a:cubicBezTo>
                  <a:pt x="1076" y="985"/>
                  <a:pt x="1049" y="998"/>
                  <a:pt x="1018" y="997"/>
                </a:cubicBezTo>
                <a:cubicBezTo>
                  <a:pt x="988" y="997"/>
                  <a:pt x="959" y="985"/>
                  <a:pt x="938" y="964"/>
                </a:cubicBezTo>
                <a:cubicBezTo>
                  <a:pt x="931" y="957"/>
                  <a:pt x="926" y="949"/>
                  <a:pt x="921" y="941"/>
                </a:cubicBezTo>
                <a:cubicBezTo>
                  <a:pt x="911" y="924"/>
                  <a:pt x="905" y="904"/>
                  <a:pt x="905" y="884"/>
                </a:cubicBezTo>
                <a:cubicBezTo>
                  <a:pt x="905" y="870"/>
                  <a:pt x="908" y="858"/>
                  <a:pt x="912" y="845"/>
                </a:cubicBezTo>
                <a:cubicBezTo>
                  <a:pt x="918" y="830"/>
                  <a:pt x="926" y="816"/>
                  <a:pt x="938" y="804"/>
                </a:cubicBezTo>
                <a:cubicBezTo>
                  <a:pt x="1127" y="615"/>
                  <a:pt x="1127" y="615"/>
                  <a:pt x="1127" y="615"/>
                </a:cubicBezTo>
                <a:cubicBezTo>
                  <a:pt x="816" y="304"/>
                  <a:pt x="816" y="304"/>
                  <a:pt x="816" y="304"/>
                </a:cubicBezTo>
                <a:cubicBezTo>
                  <a:pt x="303" y="816"/>
                  <a:pt x="303" y="816"/>
                  <a:pt x="303" y="816"/>
                </a:cubicBezTo>
                <a:cubicBezTo>
                  <a:pt x="615" y="1127"/>
                  <a:pt x="615" y="1127"/>
                  <a:pt x="615" y="1127"/>
                </a:cubicBezTo>
                <a:cubicBezTo>
                  <a:pt x="669" y="1073"/>
                  <a:pt x="669" y="1073"/>
                  <a:pt x="669" y="1073"/>
                </a:cubicBezTo>
                <a:cubicBezTo>
                  <a:pt x="674" y="1068"/>
                  <a:pt x="679" y="1064"/>
                  <a:pt x="685" y="1060"/>
                </a:cubicBezTo>
                <a:cubicBezTo>
                  <a:pt x="685" y="1060"/>
                  <a:pt x="686" y="1059"/>
                  <a:pt x="686" y="1059"/>
                </a:cubicBezTo>
                <a:cubicBezTo>
                  <a:pt x="688" y="1058"/>
                  <a:pt x="689" y="1058"/>
                  <a:pt x="690" y="1057"/>
                </a:cubicBezTo>
                <a:cubicBezTo>
                  <a:pt x="715" y="1042"/>
                  <a:pt x="745" y="1038"/>
                  <a:pt x="773" y="1044"/>
                </a:cubicBezTo>
                <a:cubicBezTo>
                  <a:pt x="794" y="1048"/>
                  <a:pt x="813" y="1058"/>
                  <a:pt x="829" y="1073"/>
                </a:cubicBezTo>
                <a:cubicBezTo>
                  <a:pt x="833" y="1077"/>
                  <a:pt x="837" y="1082"/>
                  <a:pt x="840" y="1086"/>
                </a:cubicBezTo>
                <a:cubicBezTo>
                  <a:pt x="841" y="1087"/>
                  <a:pt x="842" y="1088"/>
                  <a:pt x="842" y="1089"/>
                </a:cubicBezTo>
                <a:cubicBezTo>
                  <a:pt x="844" y="1092"/>
                  <a:pt x="846" y="1095"/>
                  <a:pt x="847" y="1098"/>
                </a:cubicBezTo>
                <a:cubicBezTo>
                  <a:pt x="849" y="1102"/>
                  <a:pt x="851" y="1105"/>
                  <a:pt x="853" y="1109"/>
                </a:cubicBezTo>
                <a:cubicBezTo>
                  <a:pt x="854" y="1111"/>
                  <a:pt x="855" y="1114"/>
                  <a:pt x="855" y="1117"/>
                </a:cubicBezTo>
                <a:cubicBezTo>
                  <a:pt x="857" y="1121"/>
                  <a:pt x="858" y="1125"/>
                  <a:pt x="859" y="1129"/>
                </a:cubicBezTo>
                <a:cubicBezTo>
                  <a:pt x="860" y="1132"/>
                  <a:pt x="860" y="1135"/>
                  <a:pt x="860" y="1137"/>
                </a:cubicBezTo>
                <a:cubicBezTo>
                  <a:pt x="861" y="1141"/>
                  <a:pt x="862" y="1145"/>
                  <a:pt x="862" y="1149"/>
                </a:cubicBezTo>
                <a:cubicBezTo>
                  <a:pt x="871" y="1140"/>
                  <a:pt x="871" y="1140"/>
                  <a:pt x="871" y="1140"/>
                </a:cubicBezTo>
                <a:cubicBezTo>
                  <a:pt x="873" y="1138"/>
                  <a:pt x="876" y="1137"/>
                  <a:pt x="878" y="1135"/>
                </a:cubicBezTo>
                <a:cubicBezTo>
                  <a:pt x="881" y="1132"/>
                  <a:pt x="885" y="1129"/>
                  <a:pt x="888" y="1126"/>
                </a:cubicBezTo>
                <a:cubicBezTo>
                  <a:pt x="892" y="1124"/>
                  <a:pt x="896" y="1122"/>
                  <a:pt x="899" y="1120"/>
                </a:cubicBezTo>
                <a:cubicBezTo>
                  <a:pt x="902" y="1119"/>
                  <a:pt x="905" y="1117"/>
                  <a:pt x="908" y="1116"/>
                </a:cubicBezTo>
                <a:cubicBezTo>
                  <a:pt x="912" y="1114"/>
                  <a:pt x="917" y="1113"/>
                  <a:pt x="922" y="1112"/>
                </a:cubicBezTo>
                <a:cubicBezTo>
                  <a:pt x="924" y="1111"/>
                  <a:pt x="926" y="1110"/>
                  <a:pt x="929" y="1109"/>
                </a:cubicBezTo>
                <a:cubicBezTo>
                  <a:pt x="936" y="1108"/>
                  <a:pt x="944" y="1107"/>
                  <a:pt x="951" y="1107"/>
                </a:cubicBezTo>
                <a:cubicBezTo>
                  <a:pt x="951" y="1107"/>
                  <a:pt x="951" y="1107"/>
                  <a:pt x="951" y="1107"/>
                </a:cubicBezTo>
                <a:cubicBezTo>
                  <a:pt x="951" y="1107"/>
                  <a:pt x="952" y="1107"/>
                  <a:pt x="952" y="1107"/>
                </a:cubicBezTo>
                <a:cubicBezTo>
                  <a:pt x="959" y="1107"/>
                  <a:pt x="966" y="1108"/>
                  <a:pt x="973" y="1109"/>
                </a:cubicBezTo>
                <a:cubicBezTo>
                  <a:pt x="977" y="1110"/>
                  <a:pt x="981" y="1112"/>
                  <a:pt x="985" y="1113"/>
                </a:cubicBezTo>
                <a:cubicBezTo>
                  <a:pt x="988" y="1114"/>
                  <a:pt x="991" y="1115"/>
                  <a:pt x="994" y="1116"/>
                </a:cubicBezTo>
                <a:cubicBezTo>
                  <a:pt x="998" y="1117"/>
                  <a:pt x="1001" y="1120"/>
                  <a:pt x="1005" y="1122"/>
                </a:cubicBezTo>
                <a:cubicBezTo>
                  <a:pt x="1008" y="1123"/>
                  <a:pt x="1011" y="1124"/>
                  <a:pt x="1013" y="1126"/>
                </a:cubicBezTo>
                <a:cubicBezTo>
                  <a:pt x="1016" y="1128"/>
                  <a:pt x="1018" y="1130"/>
                  <a:pt x="1020" y="1132"/>
                </a:cubicBezTo>
                <a:cubicBezTo>
                  <a:pt x="1024" y="1135"/>
                  <a:pt x="1028" y="1137"/>
                  <a:pt x="1031" y="1140"/>
                </a:cubicBezTo>
                <a:cubicBezTo>
                  <a:pt x="1034" y="1143"/>
                  <a:pt x="1036" y="1147"/>
                  <a:pt x="1039" y="1150"/>
                </a:cubicBezTo>
                <a:cubicBezTo>
                  <a:pt x="1045" y="1158"/>
                  <a:pt x="1051" y="1167"/>
                  <a:pt x="1055" y="1177"/>
                </a:cubicBezTo>
                <a:cubicBezTo>
                  <a:pt x="1061" y="1190"/>
                  <a:pt x="1064" y="1205"/>
                  <a:pt x="1064" y="1220"/>
                </a:cubicBezTo>
                <a:cubicBezTo>
                  <a:pt x="1064" y="1228"/>
                  <a:pt x="1063" y="1236"/>
                  <a:pt x="1061" y="1244"/>
                </a:cubicBezTo>
                <a:cubicBezTo>
                  <a:pt x="1061" y="1244"/>
                  <a:pt x="1061" y="1244"/>
                  <a:pt x="1061" y="1244"/>
                </a:cubicBezTo>
                <a:cubicBezTo>
                  <a:pt x="1066" y="1243"/>
                  <a:pt x="1071" y="1243"/>
                  <a:pt x="1075" y="1243"/>
                </a:cubicBezTo>
                <a:cubicBezTo>
                  <a:pt x="1080" y="1243"/>
                  <a:pt x="1084" y="1242"/>
                  <a:pt x="1088" y="1242"/>
                </a:cubicBezTo>
                <a:cubicBezTo>
                  <a:pt x="1093" y="1242"/>
                  <a:pt x="1099" y="1243"/>
                  <a:pt x="1105" y="1244"/>
                </a:cubicBezTo>
                <a:cubicBezTo>
                  <a:pt x="1109" y="1245"/>
                  <a:pt x="1112" y="1245"/>
                  <a:pt x="1116" y="1246"/>
                </a:cubicBezTo>
                <a:cubicBezTo>
                  <a:pt x="1122" y="1248"/>
                  <a:pt x="1128" y="1251"/>
                  <a:pt x="1134" y="1254"/>
                </a:cubicBezTo>
                <a:cubicBezTo>
                  <a:pt x="1137" y="1255"/>
                  <a:pt x="1140" y="1256"/>
                  <a:pt x="1142" y="1257"/>
                </a:cubicBezTo>
                <a:cubicBezTo>
                  <a:pt x="1150" y="1262"/>
                  <a:pt x="1158" y="1268"/>
                  <a:pt x="1165" y="1275"/>
                </a:cubicBezTo>
                <a:cubicBezTo>
                  <a:pt x="1186" y="1296"/>
                  <a:pt x="1198" y="1325"/>
                  <a:pt x="1198" y="1355"/>
                </a:cubicBezTo>
                <a:cubicBezTo>
                  <a:pt x="1198" y="1385"/>
                  <a:pt x="1187" y="1414"/>
                  <a:pt x="1165" y="1435"/>
                </a:cubicBezTo>
                <a:cubicBezTo>
                  <a:pt x="1156" y="1444"/>
                  <a:pt x="1156" y="1444"/>
                  <a:pt x="1156" y="1444"/>
                </a:cubicBezTo>
                <a:cubicBezTo>
                  <a:pt x="1160" y="1444"/>
                  <a:pt x="1163" y="1444"/>
                  <a:pt x="1167" y="1445"/>
                </a:cubicBezTo>
                <a:cubicBezTo>
                  <a:pt x="1170" y="1445"/>
                  <a:pt x="1173" y="1445"/>
                  <a:pt x="1176" y="1446"/>
                </a:cubicBezTo>
                <a:cubicBezTo>
                  <a:pt x="1180" y="1447"/>
                  <a:pt x="1184" y="1448"/>
                  <a:pt x="1188" y="1450"/>
                </a:cubicBezTo>
                <a:cubicBezTo>
                  <a:pt x="1191" y="1451"/>
                  <a:pt x="1193" y="1451"/>
                  <a:pt x="1196" y="1452"/>
                </a:cubicBezTo>
                <a:cubicBezTo>
                  <a:pt x="1201" y="1454"/>
                  <a:pt x="1205" y="1457"/>
                  <a:pt x="1209" y="1459"/>
                </a:cubicBezTo>
                <a:cubicBezTo>
                  <a:pt x="1211" y="1460"/>
                  <a:pt x="1213" y="1461"/>
                  <a:pt x="1215" y="1462"/>
                </a:cubicBezTo>
                <a:cubicBezTo>
                  <a:pt x="1221" y="1466"/>
                  <a:pt x="1227" y="1471"/>
                  <a:pt x="1233" y="1477"/>
                </a:cubicBezTo>
                <a:cubicBezTo>
                  <a:pt x="1435" y="1679"/>
                  <a:pt x="1435" y="1679"/>
                  <a:pt x="1435" y="1679"/>
                </a:cubicBezTo>
                <a:cubicBezTo>
                  <a:pt x="1464" y="1708"/>
                  <a:pt x="1515" y="1708"/>
                  <a:pt x="1544" y="1679"/>
                </a:cubicBezTo>
                <a:cubicBezTo>
                  <a:pt x="1574" y="1648"/>
                  <a:pt x="1574" y="1599"/>
                  <a:pt x="1544" y="1569"/>
                </a:cubicBezTo>
                <a:cubicBezTo>
                  <a:pt x="1569" y="1544"/>
                  <a:pt x="1569" y="1544"/>
                  <a:pt x="1569" y="1544"/>
                </a:cubicBezTo>
                <a:cubicBezTo>
                  <a:pt x="1598" y="1573"/>
                  <a:pt x="1649" y="1573"/>
                  <a:pt x="1678" y="1544"/>
                </a:cubicBezTo>
                <a:cubicBezTo>
                  <a:pt x="1693" y="1529"/>
                  <a:pt x="1701" y="1510"/>
                  <a:pt x="1701" y="1489"/>
                </a:cubicBezTo>
                <a:cubicBezTo>
                  <a:pt x="1701" y="1468"/>
                  <a:pt x="1693" y="1449"/>
                  <a:pt x="1678" y="1435"/>
                </a:cubicBezTo>
                <a:cubicBezTo>
                  <a:pt x="1611" y="1368"/>
                  <a:pt x="1611" y="1368"/>
                  <a:pt x="1611" y="1368"/>
                </a:cubicBezTo>
                <a:cubicBezTo>
                  <a:pt x="1636" y="1342"/>
                  <a:pt x="1636" y="1342"/>
                  <a:pt x="1636" y="1342"/>
                </a:cubicBezTo>
                <a:cubicBezTo>
                  <a:pt x="1651" y="1357"/>
                  <a:pt x="1670" y="1365"/>
                  <a:pt x="1691" y="1365"/>
                </a:cubicBezTo>
                <a:cubicBezTo>
                  <a:pt x="1691" y="1365"/>
                  <a:pt x="1691" y="1365"/>
                  <a:pt x="1691" y="1365"/>
                </a:cubicBezTo>
                <a:cubicBezTo>
                  <a:pt x="1712" y="1365"/>
                  <a:pt x="1731" y="1356"/>
                  <a:pt x="1746" y="1342"/>
                </a:cubicBezTo>
                <a:cubicBezTo>
                  <a:pt x="1760" y="1327"/>
                  <a:pt x="1768" y="1308"/>
                  <a:pt x="1768" y="1287"/>
                </a:cubicBezTo>
                <a:cubicBezTo>
                  <a:pt x="1768" y="1267"/>
                  <a:pt x="1760" y="1247"/>
                  <a:pt x="1746" y="1233"/>
                </a:cubicBezTo>
                <a:close/>
                <a:moveTo>
                  <a:pt x="2002" y="816"/>
                </a:moveTo>
                <a:cubicBezTo>
                  <a:pt x="1489" y="303"/>
                  <a:pt x="1489" y="303"/>
                  <a:pt x="1489" y="303"/>
                </a:cubicBezTo>
                <a:cubicBezTo>
                  <a:pt x="1178" y="615"/>
                  <a:pt x="1178" y="615"/>
                  <a:pt x="1178" y="615"/>
                </a:cubicBezTo>
                <a:cubicBezTo>
                  <a:pt x="1178" y="615"/>
                  <a:pt x="1178" y="615"/>
                  <a:pt x="1178" y="615"/>
                </a:cubicBezTo>
                <a:cubicBezTo>
                  <a:pt x="964" y="829"/>
                  <a:pt x="964" y="829"/>
                  <a:pt x="964" y="829"/>
                </a:cubicBezTo>
                <a:cubicBezTo>
                  <a:pt x="956" y="837"/>
                  <a:pt x="950" y="847"/>
                  <a:pt x="946" y="857"/>
                </a:cubicBezTo>
                <a:cubicBezTo>
                  <a:pt x="943" y="865"/>
                  <a:pt x="941" y="874"/>
                  <a:pt x="941" y="884"/>
                </a:cubicBezTo>
                <a:cubicBezTo>
                  <a:pt x="941" y="896"/>
                  <a:pt x="944" y="907"/>
                  <a:pt x="949" y="918"/>
                </a:cubicBezTo>
                <a:cubicBezTo>
                  <a:pt x="953" y="925"/>
                  <a:pt x="958" y="932"/>
                  <a:pt x="964" y="938"/>
                </a:cubicBezTo>
                <a:cubicBezTo>
                  <a:pt x="978" y="953"/>
                  <a:pt x="998" y="961"/>
                  <a:pt x="1018" y="961"/>
                </a:cubicBezTo>
                <a:cubicBezTo>
                  <a:pt x="1018" y="961"/>
                  <a:pt x="1018" y="961"/>
                  <a:pt x="1018" y="961"/>
                </a:cubicBezTo>
                <a:cubicBezTo>
                  <a:pt x="1034" y="961"/>
                  <a:pt x="1049" y="956"/>
                  <a:pt x="1061" y="948"/>
                </a:cubicBezTo>
                <a:cubicBezTo>
                  <a:pt x="1065" y="945"/>
                  <a:pt x="1069" y="942"/>
                  <a:pt x="1073" y="938"/>
                </a:cubicBezTo>
                <a:cubicBezTo>
                  <a:pt x="1287" y="724"/>
                  <a:pt x="1287" y="724"/>
                  <a:pt x="1287" y="724"/>
                </a:cubicBezTo>
                <a:cubicBezTo>
                  <a:pt x="1691" y="1127"/>
                  <a:pt x="1691" y="1127"/>
                  <a:pt x="1691" y="1127"/>
                </a:cubicBezTo>
                <a:lnTo>
                  <a:pt x="2002" y="816"/>
                </a:lnTo>
                <a:close/>
                <a:moveTo>
                  <a:pt x="253" y="573"/>
                </a:moveTo>
                <a:cubicBezTo>
                  <a:pt x="320" y="640"/>
                  <a:pt x="320" y="640"/>
                  <a:pt x="320" y="640"/>
                </a:cubicBezTo>
                <a:cubicBezTo>
                  <a:pt x="253" y="707"/>
                  <a:pt x="253" y="707"/>
                  <a:pt x="253" y="707"/>
                </a:cubicBezTo>
                <a:cubicBezTo>
                  <a:pt x="185" y="640"/>
                  <a:pt x="185" y="640"/>
                  <a:pt x="185" y="640"/>
                </a:cubicBezTo>
                <a:lnTo>
                  <a:pt x="253" y="573"/>
                </a:lnTo>
                <a:close/>
                <a:moveTo>
                  <a:pt x="269" y="640"/>
                </a:moveTo>
                <a:cubicBezTo>
                  <a:pt x="253" y="623"/>
                  <a:pt x="253" y="623"/>
                  <a:pt x="253" y="623"/>
                </a:cubicBezTo>
                <a:cubicBezTo>
                  <a:pt x="236" y="640"/>
                  <a:pt x="236" y="640"/>
                  <a:pt x="236" y="640"/>
                </a:cubicBezTo>
                <a:cubicBezTo>
                  <a:pt x="253" y="657"/>
                  <a:pt x="253" y="657"/>
                  <a:pt x="253" y="657"/>
                </a:cubicBezTo>
                <a:lnTo>
                  <a:pt x="269" y="640"/>
                </a:lnTo>
                <a:close/>
                <a:moveTo>
                  <a:pt x="2053" y="707"/>
                </a:moveTo>
                <a:cubicBezTo>
                  <a:pt x="1985" y="640"/>
                  <a:pt x="1985" y="640"/>
                  <a:pt x="1985" y="640"/>
                </a:cubicBezTo>
                <a:cubicBezTo>
                  <a:pt x="2053" y="573"/>
                  <a:pt x="2053" y="573"/>
                  <a:pt x="2053" y="573"/>
                </a:cubicBezTo>
                <a:cubicBezTo>
                  <a:pt x="2120" y="640"/>
                  <a:pt x="2120" y="640"/>
                  <a:pt x="2120" y="640"/>
                </a:cubicBezTo>
                <a:lnTo>
                  <a:pt x="2053" y="707"/>
                </a:lnTo>
                <a:close/>
                <a:moveTo>
                  <a:pt x="2036" y="640"/>
                </a:moveTo>
                <a:cubicBezTo>
                  <a:pt x="2053" y="657"/>
                  <a:pt x="2053" y="657"/>
                  <a:pt x="2053" y="657"/>
                </a:cubicBezTo>
                <a:cubicBezTo>
                  <a:pt x="2069" y="640"/>
                  <a:pt x="2069" y="640"/>
                  <a:pt x="2069" y="640"/>
                </a:cubicBezTo>
                <a:cubicBezTo>
                  <a:pt x="2053" y="623"/>
                  <a:pt x="2053" y="623"/>
                  <a:pt x="2053" y="623"/>
                </a:cubicBezTo>
                <a:lnTo>
                  <a:pt x="2036" y="64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15"/>
          <p:cNvSpPr>
            <a:spLocks noEditPoints="1"/>
          </p:cNvSpPr>
          <p:nvPr/>
        </p:nvSpPr>
        <p:spPr bwMode="auto">
          <a:xfrm>
            <a:off x="8567223" y="9331968"/>
            <a:ext cx="1250018" cy="1073714"/>
          </a:xfrm>
          <a:custGeom>
            <a:avLst/>
            <a:gdLst>
              <a:gd name="T0" fmla="*/ 2973 w 3971"/>
              <a:gd name="T1" fmla="*/ 748 h 3413"/>
              <a:gd name="T2" fmla="*/ 2331 w 3971"/>
              <a:gd name="T3" fmla="*/ 0 h 3413"/>
              <a:gd name="T4" fmla="*/ 0 w 3971"/>
              <a:gd name="T5" fmla="*/ 642 h 3413"/>
              <a:gd name="T6" fmla="*/ 26 w 3971"/>
              <a:gd name="T7" fmla="*/ 2662 h 3413"/>
              <a:gd name="T8" fmla="*/ 71 w 3971"/>
              <a:gd name="T9" fmla="*/ 2652 h 3413"/>
              <a:gd name="T10" fmla="*/ 998 w 3971"/>
              <a:gd name="T11" fmla="*/ 2122 h 3413"/>
              <a:gd name="T12" fmla="*/ 1641 w 3971"/>
              <a:gd name="T13" fmla="*/ 2870 h 3413"/>
              <a:gd name="T14" fmla="*/ 3901 w 3971"/>
              <a:gd name="T15" fmla="*/ 3401 h 3413"/>
              <a:gd name="T16" fmla="*/ 3946 w 3971"/>
              <a:gd name="T17" fmla="*/ 3410 h 3413"/>
              <a:gd name="T18" fmla="*/ 3971 w 3971"/>
              <a:gd name="T19" fmla="*/ 1391 h 3413"/>
              <a:gd name="T20" fmla="*/ 555 w 3971"/>
              <a:gd name="T21" fmla="*/ 2040 h 3413"/>
              <a:gd name="T22" fmla="*/ 82 w 3971"/>
              <a:gd name="T23" fmla="*/ 2522 h 3413"/>
              <a:gd name="T24" fmla="*/ 643 w 3971"/>
              <a:gd name="T25" fmla="*/ 81 h 3413"/>
              <a:gd name="T26" fmla="*/ 2892 w 3971"/>
              <a:gd name="T27" fmla="*/ 642 h 3413"/>
              <a:gd name="T28" fmla="*/ 2331 w 3971"/>
              <a:gd name="T29" fmla="*/ 2040 h 3413"/>
              <a:gd name="T30" fmla="*/ 3890 w 3971"/>
              <a:gd name="T31" fmla="*/ 3270 h 3413"/>
              <a:gd name="T32" fmla="*/ 3417 w 3971"/>
              <a:gd name="T33" fmla="*/ 2789 h 3413"/>
              <a:gd name="T34" fmla="*/ 1080 w 3971"/>
              <a:gd name="T35" fmla="*/ 2228 h 3413"/>
              <a:gd name="T36" fmla="*/ 2331 w 3971"/>
              <a:gd name="T37" fmla="*/ 2122 h 3413"/>
              <a:gd name="T38" fmla="*/ 2973 w 3971"/>
              <a:gd name="T39" fmla="*/ 830 h 3413"/>
              <a:gd name="T40" fmla="*/ 3890 w 3971"/>
              <a:gd name="T41" fmla="*/ 1391 h 3413"/>
              <a:gd name="T42" fmla="*/ 802 w 3971"/>
              <a:gd name="T43" fmla="*/ 1009 h 3413"/>
              <a:gd name="T44" fmla="*/ 802 w 3971"/>
              <a:gd name="T45" fmla="*/ 1215 h 3413"/>
              <a:gd name="T46" fmla="*/ 802 w 3971"/>
              <a:gd name="T47" fmla="*/ 1009 h 3413"/>
              <a:gd name="T48" fmla="*/ 802 w 3971"/>
              <a:gd name="T49" fmla="*/ 1107 h 3413"/>
              <a:gd name="T50" fmla="*/ 797 w 3971"/>
              <a:gd name="T51" fmla="*/ 1112 h 3413"/>
              <a:gd name="T52" fmla="*/ 1590 w 3971"/>
              <a:gd name="T53" fmla="*/ 1112 h 3413"/>
              <a:gd name="T54" fmla="*/ 1384 w 3971"/>
              <a:gd name="T55" fmla="*/ 1112 h 3413"/>
              <a:gd name="T56" fmla="*/ 1487 w 3971"/>
              <a:gd name="T57" fmla="*/ 1107 h 3413"/>
              <a:gd name="T58" fmla="*/ 1482 w 3971"/>
              <a:gd name="T59" fmla="*/ 1112 h 3413"/>
              <a:gd name="T60" fmla="*/ 2172 w 3971"/>
              <a:gd name="T61" fmla="*/ 1215 h 3413"/>
              <a:gd name="T62" fmla="*/ 2172 w 3971"/>
              <a:gd name="T63" fmla="*/ 1009 h 3413"/>
              <a:gd name="T64" fmla="*/ 2172 w 3971"/>
              <a:gd name="T65" fmla="*/ 1215 h 3413"/>
              <a:gd name="T66" fmla="*/ 2177 w 3971"/>
              <a:gd name="T67" fmla="*/ 1112 h 3413"/>
              <a:gd name="T68" fmla="*/ 2172 w 3971"/>
              <a:gd name="T69" fmla="*/ 1107 h 34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971" h="3413">
                <a:moveTo>
                  <a:pt x="3329" y="748"/>
                </a:moveTo>
                <a:cubicBezTo>
                  <a:pt x="2973" y="748"/>
                  <a:pt x="2973" y="748"/>
                  <a:pt x="2973" y="748"/>
                </a:cubicBezTo>
                <a:cubicBezTo>
                  <a:pt x="2973" y="642"/>
                  <a:pt x="2973" y="642"/>
                  <a:pt x="2973" y="642"/>
                </a:cubicBezTo>
                <a:cubicBezTo>
                  <a:pt x="2973" y="288"/>
                  <a:pt x="2685" y="0"/>
                  <a:pt x="2331" y="0"/>
                </a:cubicBezTo>
                <a:cubicBezTo>
                  <a:pt x="643" y="0"/>
                  <a:pt x="643" y="0"/>
                  <a:pt x="643" y="0"/>
                </a:cubicBezTo>
                <a:cubicBezTo>
                  <a:pt x="288" y="0"/>
                  <a:pt x="0" y="288"/>
                  <a:pt x="0" y="642"/>
                </a:cubicBezTo>
                <a:cubicBezTo>
                  <a:pt x="0" y="2624"/>
                  <a:pt x="0" y="2624"/>
                  <a:pt x="0" y="2624"/>
                </a:cubicBezTo>
                <a:cubicBezTo>
                  <a:pt x="0" y="2641"/>
                  <a:pt x="10" y="2656"/>
                  <a:pt x="26" y="2662"/>
                </a:cubicBezTo>
                <a:cubicBezTo>
                  <a:pt x="31" y="2664"/>
                  <a:pt x="36" y="2665"/>
                  <a:pt x="41" y="2665"/>
                </a:cubicBezTo>
                <a:cubicBezTo>
                  <a:pt x="52" y="2665"/>
                  <a:pt x="63" y="2660"/>
                  <a:pt x="71" y="2652"/>
                </a:cubicBezTo>
                <a:cubicBezTo>
                  <a:pt x="572" y="2122"/>
                  <a:pt x="572" y="2122"/>
                  <a:pt x="572" y="2122"/>
                </a:cubicBezTo>
                <a:cubicBezTo>
                  <a:pt x="998" y="2122"/>
                  <a:pt x="998" y="2122"/>
                  <a:pt x="998" y="2122"/>
                </a:cubicBezTo>
                <a:cubicBezTo>
                  <a:pt x="998" y="2228"/>
                  <a:pt x="998" y="2228"/>
                  <a:pt x="998" y="2228"/>
                </a:cubicBezTo>
                <a:cubicBezTo>
                  <a:pt x="998" y="2582"/>
                  <a:pt x="1287" y="2870"/>
                  <a:pt x="1641" y="2870"/>
                </a:cubicBezTo>
                <a:cubicBezTo>
                  <a:pt x="3399" y="2870"/>
                  <a:pt x="3399" y="2870"/>
                  <a:pt x="3399" y="2870"/>
                </a:cubicBezTo>
                <a:cubicBezTo>
                  <a:pt x="3901" y="3401"/>
                  <a:pt x="3901" y="3401"/>
                  <a:pt x="3901" y="3401"/>
                </a:cubicBezTo>
                <a:cubicBezTo>
                  <a:pt x="3909" y="3409"/>
                  <a:pt x="3920" y="3413"/>
                  <a:pt x="3931" y="3413"/>
                </a:cubicBezTo>
                <a:cubicBezTo>
                  <a:pt x="3936" y="3413"/>
                  <a:pt x="3941" y="3412"/>
                  <a:pt x="3946" y="3410"/>
                </a:cubicBezTo>
                <a:cubicBezTo>
                  <a:pt x="3961" y="3404"/>
                  <a:pt x="3971" y="3389"/>
                  <a:pt x="3971" y="3373"/>
                </a:cubicBezTo>
                <a:cubicBezTo>
                  <a:pt x="3971" y="1391"/>
                  <a:pt x="3971" y="1391"/>
                  <a:pt x="3971" y="1391"/>
                </a:cubicBezTo>
                <a:cubicBezTo>
                  <a:pt x="3971" y="1037"/>
                  <a:pt x="3683" y="748"/>
                  <a:pt x="3329" y="748"/>
                </a:cubicBezTo>
                <a:close/>
                <a:moveTo>
                  <a:pt x="555" y="2040"/>
                </a:moveTo>
                <a:cubicBezTo>
                  <a:pt x="543" y="2040"/>
                  <a:pt x="533" y="2045"/>
                  <a:pt x="525" y="2053"/>
                </a:cubicBezTo>
                <a:cubicBezTo>
                  <a:pt x="82" y="2522"/>
                  <a:pt x="82" y="2522"/>
                  <a:pt x="82" y="2522"/>
                </a:cubicBezTo>
                <a:cubicBezTo>
                  <a:pt x="82" y="642"/>
                  <a:pt x="82" y="642"/>
                  <a:pt x="82" y="642"/>
                </a:cubicBezTo>
                <a:cubicBezTo>
                  <a:pt x="82" y="333"/>
                  <a:pt x="333" y="81"/>
                  <a:pt x="643" y="81"/>
                </a:cubicBezTo>
                <a:cubicBezTo>
                  <a:pt x="2331" y="81"/>
                  <a:pt x="2331" y="81"/>
                  <a:pt x="2331" y="81"/>
                </a:cubicBezTo>
                <a:cubicBezTo>
                  <a:pt x="2640" y="81"/>
                  <a:pt x="2892" y="333"/>
                  <a:pt x="2892" y="642"/>
                </a:cubicBezTo>
                <a:cubicBezTo>
                  <a:pt x="2892" y="1479"/>
                  <a:pt x="2892" y="1479"/>
                  <a:pt x="2892" y="1479"/>
                </a:cubicBezTo>
                <a:cubicBezTo>
                  <a:pt x="2892" y="1788"/>
                  <a:pt x="2640" y="2040"/>
                  <a:pt x="2331" y="2040"/>
                </a:cubicBezTo>
                <a:lnTo>
                  <a:pt x="555" y="2040"/>
                </a:lnTo>
                <a:close/>
                <a:moveTo>
                  <a:pt x="3890" y="3270"/>
                </a:moveTo>
                <a:cubicBezTo>
                  <a:pt x="3447" y="2801"/>
                  <a:pt x="3447" y="2801"/>
                  <a:pt x="3447" y="2801"/>
                </a:cubicBezTo>
                <a:cubicBezTo>
                  <a:pt x="3439" y="2793"/>
                  <a:pt x="3428" y="2789"/>
                  <a:pt x="3417" y="2789"/>
                </a:cubicBezTo>
                <a:cubicBezTo>
                  <a:pt x="1641" y="2789"/>
                  <a:pt x="1641" y="2789"/>
                  <a:pt x="1641" y="2789"/>
                </a:cubicBezTo>
                <a:cubicBezTo>
                  <a:pt x="1332" y="2789"/>
                  <a:pt x="1080" y="2537"/>
                  <a:pt x="1080" y="2228"/>
                </a:cubicBezTo>
                <a:cubicBezTo>
                  <a:pt x="1080" y="2122"/>
                  <a:pt x="1080" y="2122"/>
                  <a:pt x="1080" y="2122"/>
                </a:cubicBezTo>
                <a:cubicBezTo>
                  <a:pt x="2331" y="2122"/>
                  <a:pt x="2331" y="2122"/>
                  <a:pt x="2331" y="2122"/>
                </a:cubicBezTo>
                <a:cubicBezTo>
                  <a:pt x="2685" y="2122"/>
                  <a:pt x="2973" y="1833"/>
                  <a:pt x="2973" y="1479"/>
                </a:cubicBezTo>
                <a:cubicBezTo>
                  <a:pt x="2973" y="830"/>
                  <a:pt x="2973" y="830"/>
                  <a:pt x="2973" y="830"/>
                </a:cubicBezTo>
                <a:cubicBezTo>
                  <a:pt x="3329" y="830"/>
                  <a:pt x="3329" y="830"/>
                  <a:pt x="3329" y="830"/>
                </a:cubicBezTo>
                <a:cubicBezTo>
                  <a:pt x="3638" y="830"/>
                  <a:pt x="3890" y="1082"/>
                  <a:pt x="3890" y="1391"/>
                </a:cubicBezTo>
                <a:lnTo>
                  <a:pt x="3890" y="3270"/>
                </a:lnTo>
                <a:close/>
                <a:moveTo>
                  <a:pt x="802" y="1009"/>
                </a:moveTo>
                <a:cubicBezTo>
                  <a:pt x="745" y="1009"/>
                  <a:pt x="699" y="1055"/>
                  <a:pt x="699" y="1112"/>
                </a:cubicBezTo>
                <a:cubicBezTo>
                  <a:pt x="699" y="1169"/>
                  <a:pt x="745" y="1215"/>
                  <a:pt x="802" y="1215"/>
                </a:cubicBezTo>
                <a:cubicBezTo>
                  <a:pt x="859" y="1215"/>
                  <a:pt x="905" y="1169"/>
                  <a:pt x="905" y="1112"/>
                </a:cubicBezTo>
                <a:cubicBezTo>
                  <a:pt x="905" y="1055"/>
                  <a:pt x="859" y="1009"/>
                  <a:pt x="802" y="1009"/>
                </a:cubicBezTo>
                <a:close/>
                <a:moveTo>
                  <a:pt x="797" y="1112"/>
                </a:moveTo>
                <a:cubicBezTo>
                  <a:pt x="797" y="1109"/>
                  <a:pt x="799" y="1107"/>
                  <a:pt x="802" y="1107"/>
                </a:cubicBezTo>
                <a:cubicBezTo>
                  <a:pt x="805" y="1107"/>
                  <a:pt x="807" y="1109"/>
                  <a:pt x="807" y="1112"/>
                </a:cubicBezTo>
                <a:cubicBezTo>
                  <a:pt x="807" y="1118"/>
                  <a:pt x="797" y="1118"/>
                  <a:pt x="797" y="1112"/>
                </a:cubicBezTo>
                <a:close/>
                <a:moveTo>
                  <a:pt x="1487" y="1215"/>
                </a:moveTo>
                <a:cubicBezTo>
                  <a:pt x="1544" y="1215"/>
                  <a:pt x="1590" y="1169"/>
                  <a:pt x="1590" y="1112"/>
                </a:cubicBezTo>
                <a:cubicBezTo>
                  <a:pt x="1590" y="1055"/>
                  <a:pt x="1544" y="1009"/>
                  <a:pt x="1487" y="1009"/>
                </a:cubicBezTo>
                <a:cubicBezTo>
                  <a:pt x="1430" y="1009"/>
                  <a:pt x="1384" y="1055"/>
                  <a:pt x="1384" y="1112"/>
                </a:cubicBezTo>
                <a:cubicBezTo>
                  <a:pt x="1384" y="1169"/>
                  <a:pt x="1430" y="1215"/>
                  <a:pt x="1487" y="1215"/>
                </a:cubicBezTo>
                <a:close/>
                <a:moveTo>
                  <a:pt x="1487" y="1107"/>
                </a:moveTo>
                <a:cubicBezTo>
                  <a:pt x="1490" y="1107"/>
                  <a:pt x="1492" y="1109"/>
                  <a:pt x="1492" y="1112"/>
                </a:cubicBezTo>
                <a:cubicBezTo>
                  <a:pt x="1492" y="1118"/>
                  <a:pt x="1482" y="1118"/>
                  <a:pt x="1482" y="1112"/>
                </a:cubicBezTo>
                <a:cubicBezTo>
                  <a:pt x="1482" y="1109"/>
                  <a:pt x="1484" y="1107"/>
                  <a:pt x="1487" y="1107"/>
                </a:cubicBezTo>
                <a:close/>
                <a:moveTo>
                  <a:pt x="2172" y="1215"/>
                </a:moveTo>
                <a:cubicBezTo>
                  <a:pt x="2228" y="1215"/>
                  <a:pt x="2275" y="1169"/>
                  <a:pt x="2275" y="1112"/>
                </a:cubicBezTo>
                <a:cubicBezTo>
                  <a:pt x="2275" y="1055"/>
                  <a:pt x="2228" y="1009"/>
                  <a:pt x="2172" y="1009"/>
                </a:cubicBezTo>
                <a:cubicBezTo>
                  <a:pt x="2115" y="1009"/>
                  <a:pt x="2069" y="1055"/>
                  <a:pt x="2069" y="1112"/>
                </a:cubicBezTo>
                <a:cubicBezTo>
                  <a:pt x="2069" y="1169"/>
                  <a:pt x="2115" y="1215"/>
                  <a:pt x="2172" y="1215"/>
                </a:cubicBezTo>
                <a:close/>
                <a:moveTo>
                  <a:pt x="2172" y="1107"/>
                </a:moveTo>
                <a:cubicBezTo>
                  <a:pt x="2175" y="1107"/>
                  <a:pt x="2177" y="1109"/>
                  <a:pt x="2177" y="1112"/>
                </a:cubicBezTo>
                <a:cubicBezTo>
                  <a:pt x="2177" y="1118"/>
                  <a:pt x="2167" y="1118"/>
                  <a:pt x="2167" y="1112"/>
                </a:cubicBezTo>
                <a:cubicBezTo>
                  <a:pt x="2167" y="1109"/>
                  <a:pt x="2169" y="1107"/>
                  <a:pt x="2172" y="110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2" name="Freeform 19"/>
          <p:cNvSpPr>
            <a:spLocks noEditPoints="1"/>
          </p:cNvSpPr>
          <p:nvPr/>
        </p:nvSpPr>
        <p:spPr bwMode="auto">
          <a:xfrm>
            <a:off x="14765719" y="9224387"/>
            <a:ext cx="923990" cy="1358960"/>
          </a:xfrm>
          <a:custGeom>
            <a:avLst/>
            <a:gdLst>
              <a:gd name="T0" fmla="*/ 1018 w 2036"/>
              <a:gd name="T1" fmla="*/ 261 h 3001"/>
              <a:gd name="T2" fmla="*/ 1018 w 2036"/>
              <a:gd name="T3" fmla="*/ 196 h 3001"/>
              <a:gd name="T4" fmla="*/ 1038 w 2036"/>
              <a:gd name="T5" fmla="*/ 175 h 3001"/>
              <a:gd name="T6" fmla="*/ 1497 w 2036"/>
              <a:gd name="T7" fmla="*/ 248 h 3001"/>
              <a:gd name="T8" fmla="*/ 1319 w 2036"/>
              <a:gd name="T9" fmla="*/ 87 h 3001"/>
              <a:gd name="T10" fmla="*/ 716 w 2036"/>
              <a:gd name="T11" fmla="*/ 87 h 3001"/>
              <a:gd name="T12" fmla="*/ 539 w 2036"/>
              <a:gd name="T13" fmla="*/ 248 h 3001"/>
              <a:gd name="T14" fmla="*/ 0 w 2036"/>
              <a:gd name="T15" fmla="*/ 2858 h 3001"/>
              <a:gd name="T16" fmla="*/ 2036 w 2036"/>
              <a:gd name="T17" fmla="*/ 2858 h 3001"/>
              <a:gd name="T18" fmla="*/ 603 w 2036"/>
              <a:gd name="T19" fmla="*/ 428 h 3001"/>
              <a:gd name="T20" fmla="*/ 625 w 2036"/>
              <a:gd name="T21" fmla="*/ 244 h 3001"/>
              <a:gd name="T22" fmla="*/ 782 w 2036"/>
              <a:gd name="T23" fmla="*/ 87 h 3001"/>
              <a:gd name="T24" fmla="*/ 1254 w 2036"/>
              <a:gd name="T25" fmla="*/ 87 h 3001"/>
              <a:gd name="T26" fmla="*/ 1411 w 2036"/>
              <a:gd name="T27" fmla="*/ 244 h 3001"/>
              <a:gd name="T28" fmla="*/ 1433 w 2036"/>
              <a:gd name="T29" fmla="*/ 428 h 3001"/>
              <a:gd name="T30" fmla="*/ 603 w 2036"/>
              <a:gd name="T31" fmla="*/ 428 h 3001"/>
              <a:gd name="T32" fmla="*/ 1499 w 2036"/>
              <a:gd name="T33" fmla="*/ 483 h 3001"/>
              <a:gd name="T34" fmla="*/ 1791 w 2036"/>
              <a:gd name="T35" fmla="*/ 2701 h 3001"/>
              <a:gd name="T36" fmla="*/ 537 w 2036"/>
              <a:gd name="T37" fmla="*/ 461 h 3001"/>
              <a:gd name="T38" fmla="*/ 1970 w 2036"/>
              <a:gd name="T39" fmla="*/ 2858 h 3001"/>
              <a:gd name="T40" fmla="*/ 66 w 2036"/>
              <a:gd name="T41" fmla="*/ 2858 h 3001"/>
              <a:gd name="T42" fmla="*/ 537 w 2036"/>
              <a:gd name="T43" fmla="*/ 314 h 3001"/>
              <a:gd name="T44" fmla="*/ 179 w 2036"/>
              <a:gd name="T45" fmla="*/ 428 h 3001"/>
              <a:gd name="T46" fmla="*/ 1824 w 2036"/>
              <a:gd name="T47" fmla="*/ 2767 h 3001"/>
              <a:gd name="T48" fmla="*/ 1824 w 2036"/>
              <a:gd name="T49" fmla="*/ 395 h 3001"/>
              <a:gd name="T50" fmla="*/ 1894 w 2036"/>
              <a:gd name="T51" fmla="*/ 314 h 3001"/>
              <a:gd name="T52" fmla="*/ 477 w 2036"/>
              <a:gd name="T53" fmla="*/ 927 h 3001"/>
              <a:gd name="T54" fmla="*/ 1558 w 2036"/>
              <a:gd name="T55" fmla="*/ 993 h 3001"/>
              <a:gd name="T56" fmla="*/ 477 w 2036"/>
              <a:gd name="T57" fmla="*/ 927 h 3001"/>
              <a:gd name="T58" fmla="*/ 477 w 2036"/>
              <a:gd name="T59" fmla="*/ 1431 h 3001"/>
              <a:gd name="T60" fmla="*/ 1558 w 2036"/>
              <a:gd name="T61" fmla="*/ 1365 h 3001"/>
              <a:gd name="T62" fmla="*/ 1011 w 2036"/>
              <a:gd name="T63" fmla="*/ 1869 h 3001"/>
              <a:gd name="T64" fmla="*/ 477 w 2036"/>
              <a:gd name="T65" fmla="*/ 1803 h 3001"/>
              <a:gd name="T66" fmla="*/ 1044 w 2036"/>
              <a:gd name="T67" fmla="*/ 2274 h 3001"/>
              <a:gd name="T68" fmla="*/ 445 w 2036"/>
              <a:gd name="T69" fmla="*/ 2274 h 3001"/>
              <a:gd name="T70" fmla="*/ 1044 w 2036"/>
              <a:gd name="T71" fmla="*/ 2274 h 3001"/>
              <a:gd name="T72" fmla="*/ 1310 w 2036"/>
              <a:gd name="T73" fmla="*/ 1916 h 3001"/>
              <a:gd name="T74" fmla="*/ 1126 w 2036"/>
              <a:gd name="T75" fmla="*/ 1790 h 3001"/>
              <a:gd name="T76" fmla="*/ 1285 w 2036"/>
              <a:gd name="T77" fmla="*/ 1847 h 3001"/>
              <a:gd name="T78" fmla="*/ 1555 w 2036"/>
              <a:gd name="T79" fmla="*/ 2055 h 3001"/>
              <a:gd name="T80" fmla="*/ 1287 w 2036"/>
              <a:gd name="T81" fmla="*/ 2364 h 3001"/>
              <a:gd name="T82" fmla="*/ 1124 w 2036"/>
              <a:gd name="T83" fmla="*/ 2181 h 3001"/>
              <a:gd name="T84" fmla="*/ 1509 w 2036"/>
              <a:gd name="T85" fmla="*/ 2056 h 30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036" h="3001">
                <a:moveTo>
                  <a:pt x="1018" y="89"/>
                </a:moveTo>
                <a:cubicBezTo>
                  <a:pt x="970" y="89"/>
                  <a:pt x="932" y="128"/>
                  <a:pt x="932" y="175"/>
                </a:cubicBezTo>
                <a:cubicBezTo>
                  <a:pt x="932" y="223"/>
                  <a:pt x="970" y="261"/>
                  <a:pt x="1018" y="261"/>
                </a:cubicBezTo>
                <a:cubicBezTo>
                  <a:pt x="1065" y="261"/>
                  <a:pt x="1104" y="223"/>
                  <a:pt x="1104" y="175"/>
                </a:cubicBezTo>
                <a:cubicBezTo>
                  <a:pt x="1104" y="128"/>
                  <a:pt x="1065" y="89"/>
                  <a:pt x="1018" y="89"/>
                </a:cubicBezTo>
                <a:close/>
                <a:moveTo>
                  <a:pt x="1018" y="196"/>
                </a:moveTo>
                <a:cubicBezTo>
                  <a:pt x="1007" y="196"/>
                  <a:pt x="998" y="186"/>
                  <a:pt x="998" y="175"/>
                </a:cubicBezTo>
                <a:cubicBezTo>
                  <a:pt x="998" y="164"/>
                  <a:pt x="1007" y="155"/>
                  <a:pt x="1018" y="155"/>
                </a:cubicBezTo>
                <a:cubicBezTo>
                  <a:pt x="1029" y="155"/>
                  <a:pt x="1038" y="164"/>
                  <a:pt x="1038" y="175"/>
                </a:cubicBezTo>
                <a:cubicBezTo>
                  <a:pt x="1038" y="187"/>
                  <a:pt x="1029" y="196"/>
                  <a:pt x="1018" y="196"/>
                </a:cubicBezTo>
                <a:close/>
                <a:moveTo>
                  <a:pt x="1894" y="248"/>
                </a:moveTo>
                <a:cubicBezTo>
                  <a:pt x="1497" y="248"/>
                  <a:pt x="1497" y="248"/>
                  <a:pt x="1497" y="248"/>
                </a:cubicBezTo>
                <a:cubicBezTo>
                  <a:pt x="1489" y="209"/>
                  <a:pt x="1453" y="179"/>
                  <a:pt x="1411" y="179"/>
                </a:cubicBezTo>
                <a:cubicBezTo>
                  <a:pt x="1319" y="179"/>
                  <a:pt x="1319" y="179"/>
                  <a:pt x="1319" y="179"/>
                </a:cubicBezTo>
                <a:cubicBezTo>
                  <a:pt x="1319" y="87"/>
                  <a:pt x="1319" y="87"/>
                  <a:pt x="1319" y="87"/>
                </a:cubicBezTo>
                <a:cubicBezTo>
                  <a:pt x="1319" y="39"/>
                  <a:pt x="1280" y="0"/>
                  <a:pt x="1232" y="0"/>
                </a:cubicBezTo>
                <a:cubicBezTo>
                  <a:pt x="804" y="0"/>
                  <a:pt x="804" y="0"/>
                  <a:pt x="804" y="0"/>
                </a:cubicBezTo>
                <a:cubicBezTo>
                  <a:pt x="756" y="0"/>
                  <a:pt x="716" y="39"/>
                  <a:pt x="716" y="87"/>
                </a:cubicBezTo>
                <a:cubicBezTo>
                  <a:pt x="716" y="179"/>
                  <a:pt x="716" y="179"/>
                  <a:pt x="716" y="179"/>
                </a:cubicBezTo>
                <a:cubicBezTo>
                  <a:pt x="625" y="179"/>
                  <a:pt x="625" y="179"/>
                  <a:pt x="625" y="179"/>
                </a:cubicBezTo>
                <a:cubicBezTo>
                  <a:pt x="583" y="179"/>
                  <a:pt x="548" y="209"/>
                  <a:pt x="539" y="248"/>
                </a:cubicBezTo>
                <a:cubicBezTo>
                  <a:pt x="142" y="248"/>
                  <a:pt x="142" y="248"/>
                  <a:pt x="142" y="248"/>
                </a:cubicBezTo>
                <a:cubicBezTo>
                  <a:pt x="64" y="248"/>
                  <a:pt x="0" y="312"/>
                  <a:pt x="0" y="391"/>
                </a:cubicBezTo>
                <a:cubicBezTo>
                  <a:pt x="0" y="2858"/>
                  <a:pt x="0" y="2858"/>
                  <a:pt x="0" y="2858"/>
                </a:cubicBezTo>
                <a:cubicBezTo>
                  <a:pt x="0" y="2937"/>
                  <a:pt x="64" y="3001"/>
                  <a:pt x="142" y="3001"/>
                </a:cubicBezTo>
                <a:cubicBezTo>
                  <a:pt x="1894" y="3001"/>
                  <a:pt x="1894" y="3001"/>
                  <a:pt x="1894" y="3001"/>
                </a:cubicBezTo>
                <a:cubicBezTo>
                  <a:pt x="1972" y="3001"/>
                  <a:pt x="2036" y="2937"/>
                  <a:pt x="2036" y="2858"/>
                </a:cubicBezTo>
                <a:cubicBezTo>
                  <a:pt x="2036" y="391"/>
                  <a:pt x="2036" y="391"/>
                  <a:pt x="2036" y="391"/>
                </a:cubicBezTo>
                <a:cubicBezTo>
                  <a:pt x="2036" y="312"/>
                  <a:pt x="1972" y="248"/>
                  <a:pt x="1894" y="248"/>
                </a:cubicBezTo>
                <a:close/>
                <a:moveTo>
                  <a:pt x="603" y="428"/>
                </a:moveTo>
                <a:cubicBezTo>
                  <a:pt x="603" y="281"/>
                  <a:pt x="603" y="281"/>
                  <a:pt x="603" y="281"/>
                </a:cubicBezTo>
                <a:cubicBezTo>
                  <a:pt x="603" y="266"/>
                  <a:pt x="603" y="266"/>
                  <a:pt x="603" y="266"/>
                </a:cubicBezTo>
                <a:cubicBezTo>
                  <a:pt x="603" y="254"/>
                  <a:pt x="613" y="244"/>
                  <a:pt x="625" y="244"/>
                </a:cubicBezTo>
                <a:cubicBezTo>
                  <a:pt x="749" y="244"/>
                  <a:pt x="749" y="244"/>
                  <a:pt x="749" y="244"/>
                </a:cubicBezTo>
                <a:cubicBezTo>
                  <a:pt x="767" y="244"/>
                  <a:pt x="782" y="230"/>
                  <a:pt x="782" y="212"/>
                </a:cubicBezTo>
                <a:cubicBezTo>
                  <a:pt x="782" y="87"/>
                  <a:pt x="782" y="87"/>
                  <a:pt x="782" y="87"/>
                </a:cubicBezTo>
                <a:cubicBezTo>
                  <a:pt x="782" y="75"/>
                  <a:pt x="792" y="65"/>
                  <a:pt x="804" y="65"/>
                </a:cubicBezTo>
                <a:cubicBezTo>
                  <a:pt x="1232" y="65"/>
                  <a:pt x="1232" y="65"/>
                  <a:pt x="1232" y="65"/>
                </a:cubicBezTo>
                <a:cubicBezTo>
                  <a:pt x="1244" y="65"/>
                  <a:pt x="1254" y="75"/>
                  <a:pt x="1254" y="87"/>
                </a:cubicBezTo>
                <a:cubicBezTo>
                  <a:pt x="1254" y="212"/>
                  <a:pt x="1254" y="212"/>
                  <a:pt x="1254" y="212"/>
                </a:cubicBezTo>
                <a:cubicBezTo>
                  <a:pt x="1254" y="230"/>
                  <a:pt x="1268" y="244"/>
                  <a:pt x="1287" y="244"/>
                </a:cubicBezTo>
                <a:cubicBezTo>
                  <a:pt x="1411" y="244"/>
                  <a:pt x="1411" y="244"/>
                  <a:pt x="1411" y="244"/>
                </a:cubicBezTo>
                <a:cubicBezTo>
                  <a:pt x="1423" y="244"/>
                  <a:pt x="1433" y="254"/>
                  <a:pt x="1433" y="266"/>
                </a:cubicBezTo>
                <a:cubicBezTo>
                  <a:pt x="1433" y="281"/>
                  <a:pt x="1433" y="281"/>
                  <a:pt x="1433" y="281"/>
                </a:cubicBezTo>
                <a:cubicBezTo>
                  <a:pt x="1433" y="428"/>
                  <a:pt x="1433" y="428"/>
                  <a:pt x="1433" y="428"/>
                </a:cubicBezTo>
                <a:cubicBezTo>
                  <a:pt x="1433" y="450"/>
                  <a:pt x="1433" y="450"/>
                  <a:pt x="1433" y="450"/>
                </a:cubicBezTo>
                <a:cubicBezTo>
                  <a:pt x="603" y="450"/>
                  <a:pt x="603" y="450"/>
                  <a:pt x="603" y="450"/>
                </a:cubicBezTo>
                <a:lnTo>
                  <a:pt x="603" y="428"/>
                </a:lnTo>
                <a:close/>
                <a:moveTo>
                  <a:pt x="570" y="515"/>
                </a:moveTo>
                <a:cubicBezTo>
                  <a:pt x="1466" y="515"/>
                  <a:pt x="1466" y="515"/>
                  <a:pt x="1466" y="515"/>
                </a:cubicBezTo>
                <a:cubicBezTo>
                  <a:pt x="1484" y="515"/>
                  <a:pt x="1499" y="501"/>
                  <a:pt x="1499" y="483"/>
                </a:cubicBezTo>
                <a:cubicBezTo>
                  <a:pt x="1499" y="461"/>
                  <a:pt x="1499" y="461"/>
                  <a:pt x="1499" y="461"/>
                </a:cubicBezTo>
                <a:cubicBezTo>
                  <a:pt x="1791" y="461"/>
                  <a:pt x="1791" y="461"/>
                  <a:pt x="1791" y="461"/>
                </a:cubicBezTo>
                <a:cubicBezTo>
                  <a:pt x="1791" y="2701"/>
                  <a:pt x="1791" y="2701"/>
                  <a:pt x="1791" y="2701"/>
                </a:cubicBezTo>
                <a:cubicBezTo>
                  <a:pt x="245" y="2701"/>
                  <a:pt x="245" y="2701"/>
                  <a:pt x="245" y="2701"/>
                </a:cubicBezTo>
                <a:cubicBezTo>
                  <a:pt x="245" y="461"/>
                  <a:pt x="245" y="461"/>
                  <a:pt x="245" y="461"/>
                </a:cubicBezTo>
                <a:cubicBezTo>
                  <a:pt x="537" y="461"/>
                  <a:pt x="537" y="461"/>
                  <a:pt x="537" y="461"/>
                </a:cubicBezTo>
                <a:cubicBezTo>
                  <a:pt x="537" y="483"/>
                  <a:pt x="537" y="483"/>
                  <a:pt x="537" y="483"/>
                </a:cubicBezTo>
                <a:cubicBezTo>
                  <a:pt x="537" y="501"/>
                  <a:pt x="552" y="515"/>
                  <a:pt x="570" y="515"/>
                </a:cubicBezTo>
                <a:close/>
                <a:moveTo>
                  <a:pt x="1970" y="2858"/>
                </a:moveTo>
                <a:cubicBezTo>
                  <a:pt x="1970" y="2901"/>
                  <a:pt x="1936" y="2935"/>
                  <a:pt x="1894" y="2935"/>
                </a:cubicBezTo>
                <a:cubicBezTo>
                  <a:pt x="142" y="2935"/>
                  <a:pt x="142" y="2935"/>
                  <a:pt x="142" y="2935"/>
                </a:cubicBezTo>
                <a:cubicBezTo>
                  <a:pt x="100" y="2935"/>
                  <a:pt x="66" y="2901"/>
                  <a:pt x="66" y="2858"/>
                </a:cubicBezTo>
                <a:cubicBezTo>
                  <a:pt x="66" y="391"/>
                  <a:pt x="66" y="391"/>
                  <a:pt x="66" y="391"/>
                </a:cubicBezTo>
                <a:cubicBezTo>
                  <a:pt x="66" y="348"/>
                  <a:pt x="100" y="314"/>
                  <a:pt x="142" y="314"/>
                </a:cubicBezTo>
                <a:cubicBezTo>
                  <a:pt x="537" y="314"/>
                  <a:pt x="537" y="314"/>
                  <a:pt x="537" y="314"/>
                </a:cubicBezTo>
                <a:cubicBezTo>
                  <a:pt x="537" y="395"/>
                  <a:pt x="537" y="395"/>
                  <a:pt x="537" y="395"/>
                </a:cubicBezTo>
                <a:cubicBezTo>
                  <a:pt x="212" y="395"/>
                  <a:pt x="212" y="395"/>
                  <a:pt x="212" y="395"/>
                </a:cubicBezTo>
                <a:cubicBezTo>
                  <a:pt x="194" y="395"/>
                  <a:pt x="179" y="410"/>
                  <a:pt x="179" y="428"/>
                </a:cubicBezTo>
                <a:cubicBezTo>
                  <a:pt x="179" y="2734"/>
                  <a:pt x="179" y="2734"/>
                  <a:pt x="179" y="2734"/>
                </a:cubicBezTo>
                <a:cubicBezTo>
                  <a:pt x="179" y="2752"/>
                  <a:pt x="194" y="2767"/>
                  <a:pt x="212" y="2767"/>
                </a:cubicBezTo>
                <a:cubicBezTo>
                  <a:pt x="1824" y="2767"/>
                  <a:pt x="1824" y="2767"/>
                  <a:pt x="1824" y="2767"/>
                </a:cubicBezTo>
                <a:cubicBezTo>
                  <a:pt x="1842" y="2767"/>
                  <a:pt x="1857" y="2752"/>
                  <a:pt x="1857" y="2734"/>
                </a:cubicBezTo>
                <a:cubicBezTo>
                  <a:pt x="1857" y="428"/>
                  <a:pt x="1857" y="428"/>
                  <a:pt x="1857" y="428"/>
                </a:cubicBezTo>
                <a:cubicBezTo>
                  <a:pt x="1857" y="410"/>
                  <a:pt x="1842" y="395"/>
                  <a:pt x="1824" y="395"/>
                </a:cubicBezTo>
                <a:cubicBezTo>
                  <a:pt x="1499" y="395"/>
                  <a:pt x="1499" y="395"/>
                  <a:pt x="1499" y="395"/>
                </a:cubicBezTo>
                <a:cubicBezTo>
                  <a:pt x="1499" y="314"/>
                  <a:pt x="1499" y="314"/>
                  <a:pt x="1499" y="314"/>
                </a:cubicBezTo>
                <a:cubicBezTo>
                  <a:pt x="1894" y="314"/>
                  <a:pt x="1894" y="314"/>
                  <a:pt x="1894" y="314"/>
                </a:cubicBezTo>
                <a:cubicBezTo>
                  <a:pt x="1936" y="314"/>
                  <a:pt x="1970" y="348"/>
                  <a:pt x="1970" y="391"/>
                </a:cubicBezTo>
                <a:lnTo>
                  <a:pt x="1970" y="2858"/>
                </a:lnTo>
                <a:close/>
                <a:moveTo>
                  <a:pt x="477" y="927"/>
                </a:moveTo>
                <a:cubicBezTo>
                  <a:pt x="1558" y="927"/>
                  <a:pt x="1558" y="927"/>
                  <a:pt x="1558" y="927"/>
                </a:cubicBezTo>
                <a:cubicBezTo>
                  <a:pt x="1576" y="927"/>
                  <a:pt x="1591" y="942"/>
                  <a:pt x="1591" y="960"/>
                </a:cubicBezTo>
                <a:cubicBezTo>
                  <a:pt x="1591" y="978"/>
                  <a:pt x="1576" y="993"/>
                  <a:pt x="1558" y="993"/>
                </a:cubicBezTo>
                <a:cubicBezTo>
                  <a:pt x="477" y="993"/>
                  <a:pt x="477" y="993"/>
                  <a:pt x="477" y="993"/>
                </a:cubicBezTo>
                <a:cubicBezTo>
                  <a:pt x="459" y="993"/>
                  <a:pt x="445" y="978"/>
                  <a:pt x="445" y="960"/>
                </a:cubicBezTo>
                <a:cubicBezTo>
                  <a:pt x="445" y="942"/>
                  <a:pt x="459" y="927"/>
                  <a:pt x="477" y="927"/>
                </a:cubicBezTo>
                <a:close/>
                <a:moveTo>
                  <a:pt x="1591" y="1398"/>
                </a:moveTo>
                <a:cubicBezTo>
                  <a:pt x="1591" y="1416"/>
                  <a:pt x="1576" y="1431"/>
                  <a:pt x="1558" y="1431"/>
                </a:cubicBezTo>
                <a:cubicBezTo>
                  <a:pt x="477" y="1431"/>
                  <a:pt x="477" y="1431"/>
                  <a:pt x="477" y="1431"/>
                </a:cubicBezTo>
                <a:cubicBezTo>
                  <a:pt x="459" y="1431"/>
                  <a:pt x="445" y="1416"/>
                  <a:pt x="445" y="1398"/>
                </a:cubicBezTo>
                <a:cubicBezTo>
                  <a:pt x="445" y="1380"/>
                  <a:pt x="459" y="1365"/>
                  <a:pt x="477" y="1365"/>
                </a:cubicBezTo>
                <a:cubicBezTo>
                  <a:pt x="1558" y="1365"/>
                  <a:pt x="1558" y="1365"/>
                  <a:pt x="1558" y="1365"/>
                </a:cubicBezTo>
                <a:cubicBezTo>
                  <a:pt x="1576" y="1365"/>
                  <a:pt x="1591" y="1380"/>
                  <a:pt x="1591" y="1398"/>
                </a:cubicBezTo>
                <a:close/>
                <a:moveTo>
                  <a:pt x="1044" y="1836"/>
                </a:moveTo>
                <a:cubicBezTo>
                  <a:pt x="1044" y="1854"/>
                  <a:pt x="1029" y="1869"/>
                  <a:pt x="1011" y="1869"/>
                </a:cubicBezTo>
                <a:cubicBezTo>
                  <a:pt x="477" y="1869"/>
                  <a:pt x="477" y="1869"/>
                  <a:pt x="477" y="1869"/>
                </a:cubicBezTo>
                <a:cubicBezTo>
                  <a:pt x="459" y="1869"/>
                  <a:pt x="445" y="1854"/>
                  <a:pt x="445" y="1836"/>
                </a:cubicBezTo>
                <a:cubicBezTo>
                  <a:pt x="445" y="1818"/>
                  <a:pt x="459" y="1803"/>
                  <a:pt x="477" y="1803"/>
                </a:cubicBezTo>
                <a:cubicBezTo>
                  <a:pt x="1011" y="1803"/>
                  <a:pt x="1011" y="1803"/>
                  <a:pt x="1011" y="1803"/>
                </a:cubicBezTo>
                <a:cubicBezTo>
                  <a:pt x="1029" y="1803"/>
                  <a:pt x="1044" y="1818"/>
                  <a:pt x="1044" y="1836"/>
                </a:cubicBezTo>
                <a:close/>
                <a:moveTo>
                  <a:pt x="1044" y="2274"/>
                </a:moveTo>
                <a:cubicBezTo>
                  <a:pt x="1044" y="2292"/>
                  <a:pt x="1029" y="2307"/>
                  <a:pt x="1011" y="2307"/>
                </a:cubicBezTo>
                <a:cubicBezTo>
                  <a:pt x="477" y="2307"/>
                  <a:pt x="477" y="2307"/>
                  <a:pt x="477" y="2307"/>
                </a:cubicBezTo>
                <a:cubicBezTo>
                  <a:pt x="459" y="2307"/>
                  <a:pt x="445" y="2292"/>
                  <a:pt x="445" y="2274"/>
                </a:cubicBezTo>
                <a:cubicBezTo>
                  <a:pt x="445" y="2256"/>
                  <a:pt x="459" y="2241"/>
                  <a:pt x="477" y="2241"/>
                </a:cubicBezTo>
                <a:cubicBezTo>
                  <a:pt x="1011" y="2241"/>
                  <a:pt x="1011" y="2241"/>
                  <a:pt x="1011" y="2241"/>
                </a:cubicBezTo>
                <a:cubicBezTo>
                  <a:pt x="1029" y="2241"/>
                  <a:pt x="1044" y="2256"/>
                  <a:pt x="1044" y="2274"/>
                </a:cubicBezTo>
                <a:close/>
                <a:moveTo>
                  <a:pt x="1555" y="1617"/>
                </a:moveTo>
                <a:cubicBezTo>
                  <a:pt x="1568" y="1630"/>
                  <a:pt x="1569" y="1651"/>
                  <a:pt x="1556" y="1664"/>
                </a:cubicBezTo>
                <a:cubicBezTo>
                  <a:pt x="1310" y="1916"/>
                  <a:pt x="1310" y="1916"/>
                  <a:pt x="1310" y="1916"/>
                </a:cubicBezTo>
                <a:cubicBezTo>
                  <a:pt x="1304" y="1923"/>
                  <a:pt x="1295" y="1926"/>
                  <a:pt x="1287" y="1926"/>
                </a:cubicBezTo>
                <a:cubicBezTo>
                  <a:pt x="1279" y="1926"/>
                  <a:pt x="1271" y="1923"/>
                  <a:pt x="1264" y="1917"/>
                </a:cubicBezTo>
                <a:cubicBezTo>
                  <a:pt x="1126" y="1790"/>
                  <a:pt x="1126" y="1790"/>
                  <a:pt x="1126" y="1790"/>
                </a:cubicBezTo>
                <a:cubicBezTo>
                  <a:pt x="1113" y="1778"/>
                  <a:pt x="1112" y="1757"/>
                  <a:pt x="1124" y="1744"/>
                </a:cubicBezTo>
                <a:cubicBezTo>
                  <a:pt x="1136" y="1730"/>
                  <a:pt x="1157" y="1729"/>
                  <a:pt x="1170" y="1742"/>
                </a:cubicBezTo>
                <a:cubicBezTo>
                  <a:pt x="1285" y="1847"/>
                  <a:pt x="1285" y="1847"/>
                  <a:pt x="1285" y="1847"/>
                </a:cubicBezTo>
                <a:cubicBezTo>
                  <a:pt x="1509" y="1618"/>
                  <a:pt x="1509" y="1618"/>
                  <a:pt x="1509" y="1618"/>
                </a:cubicBezTo>
                <a:cubicBezTo>
                  <a:pt x="1522" y="1605"/>
                  <a:pt x="1542" y="1604"/>
                  <a:pt x="1555" y="1617"/>
                </a:cubicBezTo>
                <a:close/>
                <a:moveTo>
                  <a:pt x="1555" y="2055"/>
                </a:moveTo>
                <a:cubicBezTo>
                  <a:pt x="1568" y="2068"/>
                  <a:pt x="1569" y="2088"/>
                  <a:pt x="1556" y="2101"/>
                </a:cubicBezTo>
                <a:cubicBezTo>
                  <a:pt x="1310" y="2354"/>
                  <a:pt x="1310" y="2354"/>
                  <a:pt x="1310" y="2354"/>
                </a:cubicBezTo>
                <a:cubicBezTo>
                  <a:pt x="1304" y="2361"/>
                  <a:pt x="1295" y="2364"/>
                  <a:pt x="1287" y="2364"/>
                </a:cubicBezTo>
                <a:cubicBezTo>
                  <a:pt x="1279" y="2364"/>
                  <a:pt x="1271" y="2361"/>
                  <a:pt x="1264" y="2355"/>
                </a:cubicBezTo>
                <a:cubicBezTo>
                  <a:pt x="1126" y="2228"/>
                  <a:pt x="1126" y="2228"/>
                  <a:pt x="1126" y="2228"/>
                </a:cubicBezTo>
                <a:cubicBezTo>
                  <a:pt x="1113" y="2216"/>
                  <a:pt x="1112" y="2195"/>
                  <a:pt x="1124" y="2181"/>
                </a:cubicBezTo>
                <a:cubicBezTo>
                  <a:pt x="1136" y="2168"/>
                  <a:pt x="1157" y="2167"/>
                  <a:pt x="1170" y="2180"/>
                </a:cubicBezTo>
                <a:cubicBezTo>
                  <a:pt x="1285" y="2285"/>
                  <a:pt x="1285" y="2285"/>
                  <a:pt x="1285" y="2285"/>
                </a:cubicBezTo>
                <a:cubicBezTo>
                  <a:pt x="1509" y="2056"/>
                  <a:pt x="1509" y="2056"/>
                  <a:pt x="1509" y="2056"/>
                </a:cubicBezTo>
                <a:cubicBezTo>
                  <a:pt x="1522" y="2043"/>
                  <a:pt x="1542" y="2042"/>
                  <a:pt x="1555" y="205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59" name="Group 58"/>
          <p:cNvGrpSpPr/>
          <p:nvPr/>
        </p:nvGrpSpPr>
        <p:grpSpPr>
          <a:xfrm>
            <a:off x="11122570" y="10329359"/>
            <a:ext cx="1940664" cy="379916"/>
            <a:chOff x="11105411" y="10329359"/>
            <a:chExt cx="1940664" cy="379916"/>
          </a:xfrm>
          <a:solidFill>
            <a:srgbClr val="DFE5E9"/>
          </a:solidFill>
        </p:grpSpPr>
        <p:sp>
          <p:nvSpPr>
            <p:cNvPr id="60" name="Isosceles Triangle 59"/>
            <p:cNvSpPr/>
            <p:nvPr/>
          </p:nvSpPr>
          <p:spPr>
            <a:xfrm rot="16200000">
              <a:off x="11008993" y="10425777"/>
              <a:ext cx="379916" cy="18708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p:cNvSpPr/>
            <p:nvPr/>
          </p:nvSpPr>
          <p:spPr>
            <a:xfrm>
              <a:off x="11271250" y="10452899"/>
              <a:ext cx="1774825" cy="13283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8" name="Group 67"/>
          <p:cNvGrpSpPr/>
          <p:nvPr/>
        </p:nvGrpSpPr>
        <p:grpSpPr>
          <a:xfrm rot="7243054">
            <a:off x="9244670" y="6953698"/>
            <a:ext cx="1940664" cy="379916"/>
            <a:chOff x="11105411" y="10329359"/>
            <a:chExt cx="1940664" cy="379916"/>
          </a:xfrm>
          <a:solidFill>
            <a:srgbClr val="DFE5E9"/>
          </a:solidFill>
        </p:grpSpPr>
        <p:sp>
          <p:nvSpPr>
            <p:cNvPr id="69" name="Isosceles Triangle 68"/>
            <p:cNvSpPr/>
            <p:nvPr/>
          </p:nvSpPr>
          <p:spPr>
            <a:xfrm rot="16200000">
              <a:off x="11008993" y="10425777"/>
              <a:ext cx="379916" cy="18708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11271250" y="10452899"/>
              <a:ext cx="1774825" cy="13283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70"/>
          <p:cNvGrpSpPr/>
          <p:nvPr/>
        </p:nvGrpSpPr>
        <p:grpSpPr>
          <a:xfrm rot="14356946" flipV="1">
            <a:off x="13197387" y="6953698"/>
            <a:ext cx="1940664" cy="379916"/>
            <a:chOff x="11105411" y="10329359"/>
            <a:chExt cx="1940664" cy="379916"/>
          </a:xfrm>
          <a:solidFill>
            <a:srgbClr val="DFE5E9"/>
          </a:solidFill>
        </p:grpSpPr>
        <p:sp>
          <p:nvSpPr>
            <p:cNvPr id="72" name="Isosceles Triangle 71"/>
            <p:cNvSpPr/>
            <p:nvPr/>
          </p:nvSpPr>
          <p:spPr>
            <a:xfrm rot="16200000">
              <a:off x="11008993" y="10425777"/>
              <a:ext cx="379916" cy="187080"/>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Rectangle 72"/>
            <p:cNvSpPr/>
            <p:nvPr/>
          </p:nvSpPr>
          <p:spPr>
            <a:xfrm>
              <a:off x="11271250" y="10452899"/>
              <a:ext cx="1774825" cy="13283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Box 31">
            <a:extLst>
              <a:ext uri="{FF2B5EF4-FFF2-40B4-BE49-F238E27FC236}">
                <a16:creationId xmlns:a16="http://schemas.microsoft.com/office/drawing/2014/main" id="{4A58B8AE-D29E-43AC-8159-0BA5EEDA121E}"/>
              </a:ext>
            </a:extLst>
          </p:cNvPr>
          <p:cNvSpPr txBox="1"/>
          <p:nvPr/>
        </p:nvSpPr>
        <p:spPr>
          <a:xfrm>
            <a:off x="3919684" y="2768455"/>
            <a:ext cx="5070461" cy="646331"/>
          </a:xfrm>
          <a:prstGeom prst="rect">
            <a:avLst/>
          </a:prstGeom>
          <a:noFill/>
        </p:spPr>
        <p:txBody>
          <a:bodyPr wrap="square" lIns="0" tIns="0" rIns="0" bIns="0" rtlCol="0">
            <a:spAutoFit/>
          </a:bodyPr>
          <a:lstStyle/>
          <a:p>
            <a:pPr algn="r"/>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Land Restitution</a:t>
            </a:r>
          </a:p>
        </p:txBody>
      </p:sp>
      <p:sp>
        <p:nvSpPr>
          <p:cNvPr id="4" name="Rectangle 3">
            <a:extLst>
              <a:ext uri="{FF2B5EF4-FFF2-40B4-BE49-F238E27FC236}">
                <a16:creationId xmlns:a16="http://schemas.microsoft.com/office/drawing/2014/main" id="{1EC09587-1D72-B6A6-31DD-E4D14FDA5759}"/>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6" name="Picture 5" descr="Blue text on a black background&#10;&#10;AI-generated content may be incorrect.">
            <a:extLst>
              <a:ext uri="{FF2B5EF4-FFF2-40B4-BE49-F238E27FC236}">
                <a16:creationId xmlns:a16="http://schemas.microsoft.com/office/drawing/2014/main" id="{BDB5CB79-1672-6FA8-A372-434B1131CB9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8" name="TextBox 7">
            <a:extLst>
              <a:ext uri="{FF2B5EF4-FFF2-40B4-BE49-F238E27FC236}">
                <a16:creationId xmlns:a16="http://schemas.microsoft.com/office/drawing/2014/main" id="{ADDE0DA7-E7B4-287D-C09A-8762B654E331}"/>
              </a:ext>
            </a:extLst>
          </p:cNvPr>
          <p:cNvSpPr txBox="1"/>
          <p:nvPr/>
        </p:nvSpPr>
        <p:spPr>
          <a:xfrm>
            <a:off x="17637139" y="5268443"/>
            <a:ext cx="5070461"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State Land Leases</a:t>
            </a:r>
          </a:p>
        </p:txBody>
      </p:sp>
      <p:sp>
        <p:nvSpPr>
          <p:cNvPr id="9" name="TextBox 8">
            <a:extLst>
              <a:ext uri="{FF2B5EF4-FFF2-40B4-BE49-F238E27FC236}">
                <a16:creationId xmlns:a16="http://schemas.microsoft.com/office/drawing/2014/main" id="{A5E07564-3C6A-E1EA-A58F-66F75FB8EC46}"/>
              </a:ext>
            </a:extLst>
          </p:cNvPr>
          <p:cNvSpPr txBox="1"/>
          <p:nvPr/>
        </p:nvSpPr>
        <p:spPr>
          <a:xfrm>
            <a:off x="17637139" y="6013496"/>
            <a:ext cx="5070461" cy="1190069"/>
          </a:xfrm>
          <a:prstGeom prst="rect">
            <a:avLst/>
          </a:prstGeom>
          <a:noFill/>
        </p:spPr>
        <p:txBody>
          <a:bodyPr wrap="square" lIns="0" tIns="0" rIns="0" bIns="0" rtlCol="0">
            <a:spAutoFit/>
          </a:bodyPr>
          <a:lstStyle/>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Leasing of state land for the purposes of developing business and residential complex </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10" name="TextBox 9">
            <a:extLst>
              <a:ext uri="{FF2B5EF4-FFF2-40B4-BE49-F238E27FC236}">
                <a16:creationId xmlns:a16="http://schemas.microsoft.com/office/drawing/2014/main" id="{B03D0C5B-F964-9B0A-D338-66D1202A5BF3}"/>
              </a:ext>
            </a:extLst>
          </p:cNvPr>
          <p:cNvSpPr txBox="1"/>
          <p:nvPr/>
        </p:nvSpPr>
        <p:spPr>
          <a:xfrm>
            <a:off x="452131" y="6431138"/>
            <a:ext cx="5070461" cy="783804"/>
          </a:xfrm>
          <a:prstGeom prst="rect">
            <a:avLst/>
          </a:prstGeom>
          <a:noFill/>
          <a:ln>
            <a:noFill/>
          </a:ln>
        </p:spPr>
        <p:txBody>
          <a:bodyPr wrap="square" lIns="0" tIns="0" rIns="0" bIns="0" rtlCol="0">
            <a:spAutoFit/>
          </a:bodyPr>
          <a:lstStyle/>
          <a:p>
            <a:pPr algn="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DWS acquisition of land for building dams and water pipes.</a:t>
            </a:r>
            <a:r>
              <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t>
            </a:r>
          </a:p>
        </p:txBody>
      </p:sp>
      <p:sp>
        <p:nvSpPr>
          <p:cNvPr id="11" name="TextBox 10">
            <a:extLst>
              <a:ext uri="{FF2B5EF4-FFF2-40B4-BE49-F238E27FC236}">
                <a16:creationId xmlns:a16="http://schemas.microsoft.com/office/drawing/2014/main" id="{0146697F-32C7-F61A-8C21-45D54DD844B2}"/>
              </a:ext>
            </a:extLst>
          </p:cNvPr>
          <p:cNvSpPr txBox="1"/>
          <p:nvPr/>
        </p:nvSpPr>
        <p:spPr>
          <a:xfrm>
            <a:off x="197123" y="5268443"/>
            <a:ext cx="5070461" cy="1292662"/>
          </a:xfrm>
          <a:prstGeom prst="rect">
            <a:avLst/>
          </a:prstGeom>
          <a:noFill/>
        </p:spPr>
        <p:txBody>
          <a:bodyPr wrap="square" lIns="0" tIns="0" rIns="0" bIns="0" rtlCol="0">
            <a:spAutoFit/>
          </a:bodyPr>
          <a:lstStyle/>
          <a:p>
            <a:pPr algn="r"/>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Expropriation for Public Purpose</a:t>
            </a:r>
          </a:p>
        </p:txBody>
      </p:sp>
    </p:spTree>
    <p:extLst>
      <p:ext uri="{BB962C8B-B14F-4D97-AF65-F5344CB8AC3E}">
        <p14:creationId xmlns:p14="http://schemas.microsoft.com/office/powerpoint/2010/main" val="869667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B1C0C9"/>
                </a:solidFill>
              </a:rPr>
              <a:t>Our</a:t>
            </a:r>
            <a:r>
              <a:rPr lang="en-US" dirty="0"/>
              <a:t> </a:t>
            </a:r>
            <a:r>
              <a:rPr lang="en-US" dirty="0">
                <a:solidFill>
                  <a:schemeClr val="accent2"/>
                </a:solidFill>
              </a:rPr>
              <a:t>Impact</a:t>
            </a:r>
          </a:p>
        </p:txBody>
      </p:sp>
      <p:sp>
        <p:nvSpPr>
          <p:cNvPr id="3" name="Text Placeholder 2"/>
          <p:cNvSpPr>
            <a:spLocks noGrp="1"/>
          </p:cNvSpPr>
          <p:nvPr>
            <p:ph type="body" sz="quarter" idx="10"/>
          </p:nvPr>
        </p:nvSpPr>
        <p:spPr/>
        <p:txBody>
          <a:bodyPr/>
          <a:lstStyle/>
          <a:p>
            <a:r>
              <a:rPr lang="en-US" dirty="0"/>
              <a:t>Property Valuation Regulations, 2018</a:t>
            </a:r>
          </a:p>
        </p:txBody>
      </p:sp>
      <p:sp>
        <p:nvSpPr>
          <p:cNvPr id="5" name="Oval 4"/>
          <p:cNvSpPr/>
          <p:nvPr/>
        </p:nvSpPr>
        <p:spPr>
          <a:xfrm>
            <a:off x="3232150" y="5856451"/>
            <a:ext cx="3340100" cy="3340100"/>
          </a:xfrm>
          <a:prstGeom prst="ellipse">
            <a:avLst/>
          </a:prstGeom>
          <a:solidFill>
            <a:srgbClr val="B1C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6148050" y="3907028"/>
            <a:ext cx="5003800" cy="93133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Sec 12(1)(a)</a:t>
            </a:r>
          </a:p>
        </p:txBody>
      </p:sp>
      <p:sp>
        <p:nvSpPr>
          <p:cNvPr id="13" name="Rectangle 12"/>
          <p:cNvSpPr/>
          <p:nvPr/>
        </p:nvSpPr>
        <p:spPr>
          <a:xfrm>
            <a:off x="16148050" y="6970702"/>
            <a:ext cx="5003800" cy="93133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Sec 12(1)(a)</a:t>
            </a:r>
          </a:p>
        </p:txBody>
      </p:sp>
      <p:sp>
        <p:nvSpPr>
          <p:cNvPr id="16" name="Rectangle 15"/>
          <p:cNvSpPr/>
          <p:nvPr/>
        </p:nvSpPr>
        <p:spPr>
          <a:xfrm>
            <a:off x="16148050" y="10229539"/>
            <a:ext cx="5003800" cy="93133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Sec 12(1)(b)</a:t>
            </a:r>
          </a:p>
        </p:txBody>
      </p:sp>
      <p:cxnSp>
        <p:nvCxnSpPr>
          <p:cNvPr id="23" name="Straight Connector 22"/>
          <p:cNvCxnSpPr/>
          <p:nvPr/>
        </p:nvCxnSpPr>
        <p:spPr>
          <a:xfrm flipH="1">
            <a:off x="5289549" y="4324622"/>
            <a:ext cx="3289301" cy="33174"/>
          </a:xfrm>
          <a:prstGeom prst="line">
            <a:avLst/>
          </a:prstGeom>
          <a:ln w="19050">
            <a:solidFill>
              <a:srgbClr val="B1C0C9"/>
            </a:solidFill>
            <a:headEnd type="triangle" w="lg" len="lg"/>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5" idx="0"/>
            <a:endCxn id="26" idx="2"/>
          </p:cNvCxnSpPr>
          <p:nvPr/>
        </p:nvCxnSpPr>
        <p:spPr>
          <a:xfrm flipH="1" flipV="1">
            <a:off x="4902199" y="4745146"/>
            <a:ext cx="1" cy="1111305"/>
          </a:xfrm>
          <a:prstGeom prst="line">
            <a:avLst/>
          </a:prstGeom>
          <a:ln w="19050">
            <a:solidFill>
              <a:srgbClr val="B1C0C9"/>
            </a:solidFill>
          </a:ln>
        </p:spPr>
        <p:style>
          <a:lnRef idx="1">
            <a:schemeClr val="accent1"/>
          </a:lnRef>
          <a:fillRef idx="0">
            <a:schemeClr val="accent1"/>
          </a:fillRef>
          <a:effectRef idx="0">
            <a:schemeClr val="accent1"/>
          </a:effectRef>
          <a:fontRef idx="minor">
            <a:schemeClr val="tx1"/>
          </a:fontRef>
        </p:style>
      </p:cxnSp>
      <p:sp>
        <p:nvSpPr>
          <p:cNvPr id="26" name="Arc 25"/>
          <p:cNvSpPr/>
          <p:nvPr/>
        </p:nvSpPr>
        <p:spPr>
          <a:xfrm flipH="1">
            <a:off x="4902199" y="4357796"/>
            <a:ext cx="774700" cy="774700"/>
          </a:xfrm>
          <a:prstGeom prst="arc">
            <a:avLst/>
          </a:prstGeom>
          <a:ln w="19050">
            <a:solidFill>
              <a:srgbClr val="B1C0C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4" name="Arc 33"/>
          <p:cNvSpPr/>
          <p:nvPr/>
        </p:nvSpPr>
        <p:spPr>
          <a:xfrm rot="10800000">
            <a:off x="4902199" y="9920506"/>
            <a:ext cx="774700" cy="774700"/>
          </a:xfrm>
          <a:prstGeom prst="arc">
            <a:avLst/>
          </a:prstGeom>
          <a:ln w="19050">
            <a:solidFill>
              <a:srgbClr val="B1C0C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0" name="Straight Connector 39"/>
          <p:cNvCxnSpPr/>
          <p:nvPr/>
        </p:nvCxnSpPr>
        <p:spPr>
          <a:xfrm flipH="1" flipV="1">
            <a:off x="5289549" y="10695206"/>
            <a:ext cx="3289301" cy="11276"/>
          </a:xfrm>
          <a:prstGeom prst="line">
            <a:avLst/>
          </a:prstGeom>
          <a:ln w="19050">
            <a:solidFill>
              <a:srgbClr val="B1C0C9"/>
            </a:solidFill>
            <a:headEnd type="triangle" w="lg" len="lg"/>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a:stCxn id="5" idx="4"/>
            <a:endCxn id="34" idx="2"/>
          </p:cNvCxnSpPr>
          <p:nvPr/>
        </p:nvCxnSpPr>
        <p:spPr>
          <a:xfrm flipH="1">
            <a:off x="4902199" y="9196551"/>
            <a:ext cx="1" cy="1111305"/>
          </a:xfrm>
          <a:prstGeom prst="line">
            <a:avLst/>
          </a:prstGeom>
          <a:ln w="19050">
            <a:solidFill>
              <a:srgbClr val="B1C0C9"/>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flipH="1">
            <a:off x="6572250" y="7526501"/>
            <a:ext cx="2006600" cy="0"/>
          </a:xfrm>
          <a:prstGeom prst="line">
            <a:avLst/>
          </a:prstGeom>
          <a:ln w="19050">
            <a:solidFill>
              <a:srgbClr val="B1C0C9"/>
            </a:solidFill>
            <a:headEnd type="triangle" w="lg" len="lg"/>
            <a:tailEnd type="none"/>
          </a:ln>
        </p:spPr>
        <p:style>
          <a:lnRef idx="1">
            <a:schemeClr val="accent1"/>
          </a:lnRef>
          <a:fillRef idx="0">
            <a:schemeClr val="accent1"/>
          </a:fillRef>
          <a:effectRef idx="0">
            <a:schemeClr val="accent1"/>
          </a:effectRef>
          <a:fontRef idx="minor">
            <a:schemeClr val="tx1"/>
          </a:fontRef>
        </p:style>
      </p:cxnSp>
      <p:sp>
        <p:nvSpPr>
          <p:cNvPr id="47" name="Rounded Rectangle 46"/>
          <p:cNvSpPr/>
          <p:nvPr/>
        </p:nvSpPr>
        <p:spPr>
          <a:xfrm>
            <a:off x="8731250" y="3713983"/>
            <a:ext cx="4178300" cy="125445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p:cNvSpPr/>
          <p:nvPr/>
        </p:nvSpPr>
        <p:spPr>
          <a:xfrm>
            <a:off x="8731250" y="6899275"/>
            <a:ext cx="4178300" cy="125445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ounded Rectangle 48"/>
          <p:cNvSpPr/>
          <p:nvPr/>
        </p:nvSpPr>
        <p:spPr>
          <a:xfrm>
            <a:off x="8731250" y="10072196"/>
            <a:ext cx="4178300" cy="1254452"/>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3" name="Straight Connector 62"/>
          <p:cNvCxnSpPr/>
          <p:nvPr/>
        </p:nvCxnSpPr>
        <p:spPr>
          <a:xfrm>
            <a:off x="12909550" y="4341209"/>
            <a:ext cx="569384"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12909550" y="7526501"/>
            <a:ext cx="569384"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12909550" y="10697998"/>
            <a:ext cx="569384" cy="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H="1" flipV="1">
            <a:off x="13843973" y="4317505"/>
            <a:ext cx="1775853" cy="1424"/>
          </a:xfrm>
          <a:prstGeom prst="line">
            <a:avLst/>
          </a:prstGeom>
          <a:ln w="19050">
            <a:solidFill>
              <a:schemeClr val="accent2"/>
            </a:solidFill>
            <a:headEnd type="triangle" w="lg" len="lg"/>
            <a:tailEnd type="none"/>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a:off x="14016416" y="7526501"/>
            <a:ext cx="1775933" cy="2910"/>
          </a:xfrm>
          <a:prstGeom prst="line">
            <a:avLst/>
          </a:prstGeom>
          <a:ln w="19050">
            <a:solidFill>
              <a:schemeClr val="accent3"/>
            </a:solidFill>
            <a:headEnd type="triangle" w="lg" len="lg"/>
            <a:tailEnd type="none"/>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a:cxnSpLocks/>
          </p:cNvCxnSpPr>
          <p:nvPr/>
        </p:nvCxnSpPr>
        <p:spPr>
          <a:xfrm flipH="1" flipV="1">
            <a:off x="14188054" y="10695206"/>
            <a:ext cx="1775847" cy="1424"/>
          </a:xfrm>
          <a:prstGeom prst="line">
            <a:avLst/>
          </a:prstGeom>
          <a:ln w="19050">
            <a:solidFill>
              <a:schemeClr val="accent4"/>
            </a:solidFill>
            <a:headEnd type="triangle" w="lg" len="lg"/>
            <a:tailEnd type="non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3404120" y="6721570"/>
            <a:ext cx="3064444" cy="1107996"/>
          </a:xfrm>
          <a:prstGeom prst="rect">
            <a:avLst/>
          </a:prstGeom>
          <a:noFill/>
        </p:spPr>
        <p:txBody>
          <a:bodyPr wrap="square" lIns="0" tIns="0" rIns="0" bIns="0" rtlCol="0">
            <a:spAutoFit/>
          </a:bodyPr>
          <a:lstStyle/>
          <a:p>
            <a:pPr algn="ctr"/>
            <a:r>
              <a:rPr lang="en-US"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Property  Valuations</a:t>
            </a:r>
          </a:p>
        </p:txBody>
      </p:sp>
      <p:sp>
        <p:nvSpPr>
          <p:cNvPr id="81" name="TextBox 80"/>
          <p:cNvSpPr txBox="1"/>
          <p:nvPr/>
        </p:nvSpPr>
        <p:spPr>
          <a:xfrm>
            <a:off x="9016551" y="3878453"/>
            <a:ext cx="3522732" cy="861774"/>
          </a:xfrm>
          <a:prstGeom prst="rect">
            <a:avLst/>
          </a:prstGeom>
          <a:noFill/>
        </p:spPr>
        <p:txBody>
          <a:bodyPr wrap="square" lIns="0" tIns="0" rIns="0" bIns="0" rtlCol="0">
            <a:spAutoFit/>
          </a:bodyPr>
          <a:lstStyle/>
          <a:p>
            <a:pPr algn="ctr"/>
            <a:r>
              <a:rPr lang="en-US" sz="28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Current Use Valuations</a:t>
            </a:r>
          </a:p>
        </p:txBody>
      </p:sp>
      <p:sp>
        <p:nvSpPr>
          <p:cNvPr id="82" name="TextBox 81"/>
          <p:cNvSpPr txBox="1"/>
          <p:nvPr/>
        </p:nvSpPr>
        <p:spPr>
          <a:xfrm>
            <a:off x="9033522" y="7336488"/>
            <a:ext cx="3522732" cy="430887"/>
          </a:xfrm>
          <a:prstGeom prst="rect">
            <a:avLst/>
          </a:prstGeom>
          <a:noFill/>
        </p:spPr>
        <p:txBody>
          <a:bodyPr wrap="square" lIns="0" tIns="0" rIns="0" bIns="0" rtlCol="0">
            <a:spAutoFit/>
          </a:bodyPr>
          <a:lstStyle/>
          <a:p>
            <a:pPr algn="ctr"/>
            <a:r>
              <a:rPr lang="en-US" sz="28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Historical Valuations</a:t>
            </a:r>
          </a:p>
        </p:txBody>
      </p:sp>
      <p:sp>
        <p:nvSpPr>
          <p:cNvPr id="83" name="TextBox 82"/>
          <p:cNvSpPr txBox="1"/>
          <p:nvPr/>
        </p:nvSpPr>
        <p:spPr>
          <a:xfrm>
            <a:off x="9033522" y="10490404"/>
            <a:ext cx="3522732" cy="430887"/>
          </a:xfrm>
          <a:prstGeom prst="rect">
            <a:avLst/>
          </a:prstGeom>
          <a:noFill/>
        </p:spPr>
        <p:txBody>
          <a:bodyPr wrap="square" lIns="0" tIns="0" rIns="0" bIns="0" rtlCol="0">
            <a:spAutoFit/>
          </a:bodyPr>
          <a:lstStyle/>
          <a:p>
            <a:pPr algn="ctr"/>
            <a:r>
              <a:rPr lang="en-US" sz="2800" dirty="0">
                <a:solidFill>
                  <a:schemeClr val="bg2"/>
                </a:solidFill>
                <a:latin typeface="Open Sans Light" panose="020B0306030504020204" pitchFamily="34" charset="0"/>
                <a:ea typeface="Open Sans Light" panose="020B0306030504020204" pitchFamily="34" charset="0"/>
                <a:cs typeface="Open Sans Light" panose="020B0306030504020204" pitchFamily="34" charset="0"/>
              </a:rPr>
              <a:t>Market Valuations</a:t>
            </a:r>
          </a:p>
        </p:txBody>
      </p:sp>
      <p:sp>
        <p:nvSpPr>
          <p:cNvPr id="7" name="Rectangle 6">
            <a:extLst>
              <a:ext uri="{FF2B5EF4-FFF2-40B4-BE49-F238E27FC236}">
                <a16:creationId xmlns:a16="http://schemas.microsoft.com/office/drawing/2014/main" id="{457EAD42-8DC8-0682-6FC3-B6C3FA42C02E}"/>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4" name="Picture 3" descr="Blue text on a black background&#10;&#10;AI-generated content may be incorrect.">
            <a:extLst>
              <a:ext uri="{FF2B5EF4-FFF2-40B4-BE49-F238E27FC236}">
                <a16:creationId xmlns:a16="http://schemas.microsoft.com/office/drawing/2014/main" id="{652BBB11-0151-73EB-2270-6B1C8AD118E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Tree>
    <p:extLst>
      <p:ext uri="{BB962C8B-B14F-4D97-AF65-F5344CB8AC3E}">
        <p14:creationId xmlns:p14="http://schemas.microsoft.com/office/powerpoint/2010/main" val="4269049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B1C0C9"/>
                </a:solidFill>
              </a:rPr>
              <a:t>Our Impact</a:t>
            </a:r>
            <a:endParaRPr lang="en-US" dirty="0">
              <a:solidFill>
                <a:schemeClr val="accent2"/>
              </a:solidFill>
            </a:endParaRPr>
          </a:p>
        </p:txBody>
      </p:sp>
      <p:sp>
        <p:nvSpPr>
          <p:cNvPr id="3" name="Text Placeholder 2"/>
          <p:cNvSpPr>
            <a:spLocks noGrp="1"/>
          </p:cNvSpPr>
          <p:nvPr>
            <p:ph type="body" sz="quarter" idx="10"/>
          </p:nvPr>
        </p:nvSpPr>
        <p:spPr/>
        <p:txBody>
          <a:bodyPr/>
          <a:lstStyle/>
          <a:p>
            <a:r>
              <a:rPr lang="en-US" dirty="0"/>
              <a:t>Current Use Valuations</a:t>
            </a:r>
          </a:p>
        </p:txBody>
      </p:sp>
      <p:sp>
        <p:nvSpPr>
          <p:cNvPr id="4" name="TextBox 3"/>
          <p:cNvSpPr txBox="1"/>
          <p:nvPr/>
        </p:nvSpPr>
        <p:spPr>
          <a:xfrm>
            <a:off x="1676401" y="4256993"/>
            <a:ext cx="5753483" cy="1501373"/>
          </a:xfrm>
          <a:prstGeom prst="rect">
            <a:avLst/>
          </a:prstGeom>
          <a:noFill/>
        </p:spPr>
        <p:txBody>
          <a:bodyPr wrap="square" lIns="0" tIns="0" rIns="0" bIns="0" rtlCol="0">
            <a:spAutoFit/>
          </a:bodyPr>
          <a:lstStyle/>
          <a:p>
            <a:pPr>
              <a:lnSpc>
                <a:spcPct val="140000"/>
              </a:lnSpc>
              <a:spcAft>
                <a:spcPts val="3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Mandates the OVG to conduct valuations of properties identified for land reform purposes.</a:t>
            </a:r>
          </a:p>
        </p:txBody>
      </p:sp>
      <p:sp>
        <p:nvSpPr>
          <p:cNvPr id="7" name="TextBox 6"/>
          <p:cNvSpPr txBox="1"/>
          <p:nvPr/>
        </p:nvSpPr>
        <p:spPr>
          <a:xfrm>
            <a:off x="1679568" y="3365841"/>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Section 12(1)(a)</a:t>
            </a:r>
          </a:p>
        </p:txBody>
      </p:sp>
      <p:sp>
        <p:nvSpPr>
          <p:cNvPr id="10" name="TextBox 9"/>
          <p:cNvSpPr txBox="1"/>
          <p:nvPr/>
        </p:nvSpPr>
        <p:spPr>
          <a:xfrm>
            <a:off x="8924926" y="4361086"/>
            <a:ext cx="5753483" cy="4603761"/>
          </a:xfrm>
          <a:prstGeom prst="rect">
            <a:avLst/>
          </a:prstGeom>
          <a:noFill/>
        </p:spPr>
        <p:txBody>
          <a:bodyPr wrap="square" lIns="0" tIns="0" rIns="0" bIns="0" rtlCol="0">
            <a:spAutoFit/>
          </a:bodyPr>
          <a:lstStyle/>
          <a:p>
            <a:pPr>
              <a:lnSpc>
                <a:spcPct val="140000"/>
              </a:lnSpc>
              <a:spcAft>
                <a:spcPts val="3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 net present value, as at the date of valuation, of cash inflows and outflows, or other benefits and costs that the subject property generates for a specific owner in perpetuity or, in the case of a lease, to lease expiry, under lawful use, and without regard to its highest and best use, or the monetary amount that might be realized upon its sale</a:t>
            </a:r>
          </a:p>
        </p:txBody>
      </p:sp>
      <p:sp>
        <p:nvSpPr>
          <p:cNvPr id="11" name="TextBox 10"/>
          <p:cNvSpPr txBox="1"/>
          <p:nvPr/>
        </p:nvSpPr>
        <p:spPr>
          <a:xfrm>
            <a:off x="8924926" y="3365841"/>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Current Use Value</a:t>
            </a:r>
          </a:p>
        </p:txBody>
      </p:sp>
      <p:sp>
        <p:nvSpPr>
          <p:cNvPr id="12" name="TextBox 11"/>
          <p:cNvSpPr txBox="1"/>
          <p:nvPr/>
        </p:nvSpPr>
        <p:spPr>
          <a:xfrm>
            <a:off x="16173451" y="4256993"/>
            <a:ext cx="7448550" cy="467244"/>
          </a:xfrm>
          <a:prstGeom prst="rect">
            <a:avLst/>
          </a:prstGeom>
          <a:noFill/>
        </p:spPr>
        <p:txBody>
          <a:bodyPr wrap="square" lIns="0" tIns="0" rIns="0" bIns="0" rtlCol="0">
            <a:spAutoFit/>
          </a:bodyPr>
          <a:lstStyle/>
          <a:p>
            <a:pPr>
              <a:lnSpc>
                <a:spcPct val="140000"/>
              </a:lnSpc>
              <a:spcAft>
                <a:spcPts val="3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Value = (CUV + MV)/2 – (ACB + SI  +  SUB)</a:t>
            </a:r>
          </a:p>
        </p:txBody>
      </p:sp>
      <p:sp>
        <p:nvSpPr>
          <p:cNvPr id="13" name="TextBox 12"/>
          <p:cNvSpPr txBox="1"/>
          <p:nvPr/>
        </p:nvSpPr>
        <p:spPr>
          <a:xfrm>
            <a:off x="16957284" y="3365841"/>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PVA formula</a:t>
            </a:r>
          </a:p>
        </p:txBody>
      </p:sp>
      <p:sp>
        <p:nvSpPr>
          <p:cNvPr id="5" name="Rectangle 4">
            <a:extLst>
              <a:ext uri="{FF2B5EF4-FFF2-40B4-BE49-F238E27FC236}">
                <a16:creationId xmlns:a16="http://schemas.microsoft.com/office/drawing/2014/main" id="{5576E4EF-57F4-6CC9-0C1D-6704F846481E}"/>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4" name="Picture 13" descr="Blue text on a black background&#10;&#10;AI-generated content may be incorrect.">
            <a:extLst>
              <a:ext uri="{FF2B5EF4-FFF2-40B4-BE49-F238E27FC236}">
                <a16:creationId xmlns:a16="http://schemas.microsoft.com/office/drawing/2014/main" id="{54B3EFA0-DDE4-10ED-3B8F-D602895737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Tree>
    <p:extLst>
      <p:ext uri="{BB962C8B-B14F-4D97-AF65-F5344CB8AC3E}">
        <p14:creationId xmlns:p14="http://schemas.microsoft.com/office/powerpoint/2010/main" val="1903852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CA99D-191D-3985-C817-790D9A29F0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F5E17-1D86-00E3-9BE3-3B6E60AF0BD8}"/>
              </a:ext>
            </a:extLst>
          </p:cNvPr>
          <p:cNvSpPr>
            <a:spLocks noGrp="1"/>
          </p:cNvSpPr>
          <p:nvPr>
            <p:ph type="title"/>
          </p:nvPr>
        </p:nvSpPr>
        <p:spPr/>
        <p:txBody>
          <a:bodyPr/>
          <a:lstStyle/>
          <a:p>
            <a:r>
              <a:rPr lang="en-US" dirty="0">
                <a:solidFill>
                  <a:srgbClr val="B1C0C9"/>
                </a:solidFill>
              </a:rPr>
              <a:t>Judicial Value Determination</a:t>
            </a:r>
            <a:endParaRPr lang="en-US" dirty="0">
              <a:solidFill>
                <a:schemeClr val="accent2"/>
              </a:solidFill>
            </a:endParaRPr>
          </a:p>
        </p:txBody>
      </p:sp>
      <p:sp>
        <p:nvSpPr>
          <p:cNvPr id="3" name="Text Placeholder 2">
            <a:extLst>
              <a:ext uri="{FF2B5EF4-FFF2-40B4-BE49-F238E27FC236}">
                <a16:creationId xmlns:a16="http://schemas.microsoft.com/office/drawing/2014/main" id="{E32C2C66-9F6E-0203-4A50-79197A0C5CC0}"/>
              </a:ext>
            </a:extLst>
          </p:cNvPr>
          <p:cNvSpPr>
            <a:spLocks noGrp="1"/>
          </p:cNvSpPr>
          <p:nvPr>
            <p:ph type="body" sz="quarter" idx="10"/>
          </p:nvPr>
        </p:nvSpPr>
        <p:spPr/>
        <p:txBody>
          <a:bodyPr/>
          <a:lstStyle/>
          <a:p>
            <a:r>
              <a:rPr lang="en-US" dirty="0"/>
              <a:t>Two-Step Approach</a:t>
            </a:r>
          </a:p>
        </p:txBody>
      </p:sp>
      <p:sp>
        <p:nvSpPr>
          <p:cNvPr id="4" name="TextBox 3">
            <a:extLst>
              <a:ext uri="{FF2B5EF4-FFF2-40B4-BE49-F238E27FC236}">
                <a16:creationId xmlns:a16="http://schemas.microsoft.com/office/drawing/2014/main" id="{C6EF7703-12FA-7EAF-7504-ACCD08BB5511}"/>
              </a:ext>
            </a:extLst>
          </p:cNvPr>
          <p:cNvSpPr txBox="1"/>
          <p:nvPr/>
        </p:nvSpPr>
        <p:spPr>
          <a:xfrm>
            <a:off x="1676400" y="5260700"/>
            <a:ext cx="5753483" cy="467244"/>
          </a:xfrm>
          <a:prstGeom prst="rect">
            <a:avLst/>
          </a:prstGeom>
          <a:noFill/>
        </p:spPr>
        <p:txBody>
          <a:bodyPr wrap="square" lIns="0" tIns="0" rIns="0" bIns="0" rtlCol="0">
            <a:spAutoFit/>
          </a:bodyPr>
          <a:lstStyle/>
          <a:p>
            <a:pPr>
              <a:lnSpc>
                <a:spcPct val="140000"/>
              </a:lnSpc>
              <a:spcAft>
                <a:spcPts val="3600"/>
              </a:spcAft>
            </a:pPr>
            <a:r>
              <a:rPr lang="en-US" sz="2400" dirty="0" err="1">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Recognised</a:t>
            </a: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 by South African courts</a:t>
            </a:r>
          </a:p>
        </p:txBody>
      </p:sp>
      <p:sp>
        <p:nvSpPr>
          <p:cNvPr id="7" name="TextBox 6">
            <a:extLst>
              <a:ext uri="{FF2B5EF4-FFF2-40B4-BE49-F238E27FC236}">
                <a16:creationId xmlns:a16="http://schemas.microsoft.com/office/drawing/2014/main" id="{E7DFA4FA-AAA7-A8F2-06A2-9BAF8D07856B}"/>
              </a:ext>
            </a:extLst>
          </p:cNvPr>
          <p:cNvSpPr txBox="1"/>
          <p:nvPr/>
        </p:nvSpPr>
        <p:spPr>
          <a:xfrm>
            <a:off x="1679568" y="3365841"/>
            <a:ext cx="5750806" cy="1292662"/>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Endorsed in Court judgments</a:t>
            </a:r>
          </a:p>
        </p:txBody>
      </p:sp>
      <p:sp>
        <p:nvSpPr>
          <p:cNvPr id="10" name="TextBox 9">
            <a:extLst>
              <a:ext uri="{FF2B5EF4-FFF2-40B4-BE49-F238E27FC236}">
                <a16:creationId xmlns:a16="http://schemas.microsoft.com/office/drawing/2014/main" id="{31C64A82-A60B-93A2-B150-3BADBB76AB4B}"/>
              </a:ext>
            </a:extLst>
          </p:cNvPr>
          <p:cNvSpPr txBox="1"/>
          <p:nvPr/>
        </p:nvSpPr>
        <p:spPr>
          <a:xfrm>
            <a:off x="8924926" y="4361086"/>
            <a:ext cx="5753483" cy="984308"/>
          </a:xfrm>
          <a:prstGeom prst="rect">
            <a:avLst/>
          </a:prstGeom>
          <a:noFill/>
        </p:spPr>
        <p:txBody>
          <a:bodyPr wrap="square" lIns="0" tIns="0" rIns="0" bIns="0" rtlCol="0">
            <a:spAutoFit/>
          </a:bodyPr>
          <a:lstStyle/>
          <a:p>
            <a:pPr>
              <a:lnSpc>
                <a:spcPct val="140000"/>
              </a:lnSpc>
              <a:spcAft>
                <a:spcPts val="3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Step 1: The valuer is tasked with determining market value</a:t>
            </a:r>
          </a:p>
        </p:txBody>
      </p:sp>
      <p:sp>
        <p:nvSpPr>
          <p:cNvPr id="11" name="TextBox 10">
            <a:extLst>
              <a:ext uri="{FF2B5EF4-FFF2-40B4-BE49-F238E27FC236}">
                <a16:creationId xmlns:a16="http://schemas.microsoft.com/office/drawing/2014/main" id="{82C9EC6D-EA33-E253-ADF6-E5633B161215}"/>
              </a:ext>
            </a:extLst>
          </p:cNvPr>
          <p:cNvSpPr txBox="1"/>
          <p:nvPr/>
        </p:nvSpPr>
        <p:spPr>
          <a:xfrm>
            <a:off x="8924926" y="3365841"/>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Market Value</a:t>
            </a:r>
          </a:p>
        </p:txBody>
      </p:sp>
      <p:sp>
        <p:nvSpPr>
          <p:cNvPr id="12" name="TextBox 11">
            <a:extLst>
              <a:ext uri="{FF2B5EF4-FFF2-40B4-BE49-F238E27FC236}">
                <a16:creationId xmlns:a16="http://schemas.microsoft.com/office/drawing/2014/main" id="{83D3B0C1-FAF8-60D4-64D1-A513372C9152}"/>
              </a:ext>
            </a:extLst>
          </p:cNvPr>
          <p:cNvSpPr txBox="1"/>
          <p:nvPr/>
        </p:nvSpPr>
        <p:spPr>
          <a:xfrm>
            <a:off x="16173451" y="4256993"/>
            <a:ext cx="7448550" cy="6022611"/>
          </a:xfrm>
          <a:prstGeom prst="rect">
            <a:avLst/>
          </a:prstGeom>
          <a:noFill/>
        </p:spPr>
        <p:txBody>
          <a:bodyPr wrap="square" lIns="0" tIns="0" rIns="0" bIns="0" rtlCol="0">
            <a:spAutoFit/>
          </a:bodyPr>
          <a:lstStyle/>
          <a:p>
            <a:pPr>
              <a:lnSpc>
                <a:spcPct val="140000"/>
              </a:lnSpc>
              <a:spcAft>
                <a:spcPts val="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Step 2: The valuer is tasked with making adjustments taking into account the following provisions of Sec 25(3) of the Constitution (not limited to):</a:t>
            </a:r>
          </a:p>
          <a:p>
            <a:pPr marL="342900" indent="-342900">
              <a:lnSpc>
                <a:spcPct val="140000"/>
              </a:lnSpc>
              <a:spcAft>
                <a:spcPts val="600"/>
              </a:spcAft>
              <a:buFont typeface="Arial" panose="020B0604020202020204" pitchFamily="34" charset="0"/>
              <a:buChar char="•"/>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 the current use of the property;</a:t>
            </a:r>
          </a:p>
          <a:p>
            <a:pPr marL="342900" indent="-342900">
              <a:lnSpc>
                <a:spcPct val="140000"/>
              </a:lnSpc>
              <a:spcAft>
                <a:spcPts val="600"/>
              </a:spcAft>
              <a:buFont typeface="Arial" panose="020B0604020202020204" pitchFamily="34" charset="0"/>
              <a:buChar char="•"/>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 the history of the acquisition and use of the property;</a:t>
            </a:r>
          </a:p>
          <a:p>
            <a:pPr marL="342900" indent="-342900">
              <a:lnSpc>
                <a:spcPct val="140000"/>
              </a:lnSpc>
              <a:spcAft>
                <a:spcPts val="600"/>
              </a:spcAft>
              <a:buFont typeface="Arial" panose="020B0604020202020204" pitchFamily="34" charset="0"/>
              <a:buChar char="•"/>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 market value of the property;</a:t>
            </a:r>
          </a:p>
          <a:p>
            <a:pPr marL="342900" indent="-342900">
              <a:lnSpc>
                <a:spcPct val="140000"/>
              </a:lnSpc>
              <a:spcAft>
                <a:spcPts val="600"/>
              </a:spcAft>
              <a:buFont typeface="Arial" panose="020B0604020202020204" pitchFamily="34" charset="0"/>
              <a:buChar char="•"/>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 extent of direct state investment and subsidy in the acquisition and beneficial capital improvement of the property; and</a:t>
            </a:r>
          </a:p>
          <a:p>
            <a:pPr marL="342900" indent="-342900">
              <a:lnSpc>
                <a:spcPct val="140000"/>
              </a:lnSpc>
              <a:spcAft>
                <a:spcPts val="600"/>
              </a:spcAft>
              <a:buFont typeface="Arial" panose="020B0604020202020204" pitchFamily="34" charset="0"/>
              <a:buChar char="•"/>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 the purpose of the acquisition</a:t>
            </a:r>
          </a:p>
        </p:txBody>
      </p:sp>
      <p:sp>
        <p:nvSpPr>
          <p:cNvPr id="13" name="TextBox 12">
            <a:extLst>
              <a:ext uri="{FF2B5EF4-FFF2-40B4-BE49-F238E27FC236}">
                <a16:creationId xmlns:a16="http://schemas.microsoft.com/office/drawing/2014/main" id="{4F500ACA-CD6F-3744-71C6-B3E2220936D6}"/>
              </a:ext>
            </a:extLst>
          </p:cNvPr>
          <p:cNvSpPr txBox="1"/>
          <p:nvPr/>
        </p:nvSpPr>
        <p:spPr>
          <a:xfrm>
            <a:off x="16957284" y="3365841"/>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Adjustments</a:t>
            </a:r>
          </a:p>
        </p:txBody>
      </p:sp>
      <p:sp>
        <p:nvSpPr>
          <p:cNvPr id="5" name="Rectangle 4">
            <a:extLst>
              <a:ext uri="{FF2B5EF4-FFF2-40B4-BE49-F238E27FC236}">
                <a16:creationId xmlns:a16="http://schemas.microsoft.com/office/drawing/2014/main" id="{80FC4278-D7DF-03FD-D377-8C5BD4EDE25F}"/>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4" name="Picture 13" descr="Blue text on a black background&#10;&#10;AI-generated content may be incorrect.">
            <a:extLst>
              <a:ext uri="{FF2B5EF4-FFF2-40B4-BE49-F238E27FC236}">
                <a16:creationId xmlns:a16="http://schemas.microsoft.com/office/drawing/2014/main" id="{BAEC98E9-7AA6-9592-8AC8-4273213404E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Tree>
    <p:extLst>
      <p:ext uri="{BB962C8B-B14F-4D97-AF65-F5344CB8AC3E}">
        <p14:creationId xmlns:p14="http://schemas.microsoft.com/office/powerpoint/2010/main" val="1505236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61E94-93C7-E338-CF91-AE9360E86076}"/>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A24CBBC-33A3-8D9E-ED63-D1622BCDEDC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69" b="7769"/>
          <a:stretch/>
        </p:blipFill>
        <p:spPr>
          <a:xfrm>
            <a:off x="12700" y="0"/>
            <a:ext cx="24358600" cy="13716000"/>
          </a:xfrm>
        </p:spPr>
      </p:pic>
      <p:sp>
        <p:nvSpPr>
          <p:cNvPr id="16" name="Rectangle 15">
            <a:extLst>
              <a:ext uri="{FF2B5EF4-FFF2-40B4-BE49-F238E27FC236}">
                <a16:creationId xmlns:a16="http://schemas.microsoft.com/office/drawing/2014/main" id="{D786586B-09D8-5E0E-1A8A-2379090851EF}"/>
              </a:ext>
            </a:extLst>
          </p:cNvPr>
          <p:cNvSpPr/>
          <p:nvPr/>
        </p:nvSpPr>
        <p:spPr>
          <a:xfrm>
            <a:off x="0" y="-33250"/>
            <a:ext cx="24384000" cy="13716000"/>
          </a:xfrm>
          <a:prstGeom prst="rect">
            <a:avLst/>
          </a:prstGeom>
          <a:gradFill flip="none" rotWithShape="1">
            <a:gsLst>
              <a:gs pos="0">
                <a:schemeClr val="accent6"/>
              </a:gs>
              <a:gs pos="35000">
                <a:schemeClr val="accent2">
                  <a:alpha val="70000"/>
                </a:schemeClr>
              </a:gs>
              <a:gs pos="66000">
                <a:schemeClr val="accent3">
                  <a:alpha val="90000"/>
                </a:schemeClr>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0AF2BD7D-689B-464E-1A9D-128CE04C1EC1}"/>
              </a:ext>
            </a:extLst>
          </p:cNvPr>
          <p:cNvSpPr txBox="1"/>
          <p:nvPr/>
        </p:nvSpPr>
        <p:spPr>
          <a:xfrm>
            <a:off x="4123210" y="3585266"/>
            <a:ext cx="16137580" cy="1923604"/>
          </a:xfrm>
          <a:prstGeom prst="rect">
            <a:avLst/>
          </a:prstGeom>
          <a:noFill/>
        </p:spPr>
        <p:txBody>
          <a:bodyPr wrap="square" lIns="0" tIns="0" rIns="0" bIns="0" rtlCol="0">
            <a:spAutoFit/>
          </a:bodyPr>
          <a:lstStyle/>
          <a:p>
            <a:pPr algn="ctr"/>
            <a:r>
              <a:rPr lang="en-US" sz="12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Legal Matters</a:t>
            </a:r>
          </a:p>
        </p:txBody>
      </p:sp>
      <p:grpSp>
        <p:nvGrpSpPr>
          <p:cNvPr id="40" name="Group 39">
            <a:extLst>
              <a:ext uri="{FF2B5EF4-FFF2-40B4-BE49-F238E27FC236}">
                <a16:creationId xmlns:a16="http://schemas.microsoft.com/office/drawing/2014/main" id="{F61A97CB-1C55-CB3A-3936-A275E6E85008}"/>
              </a:ext>
            </a:extLst>
          </p:cNvPr>
          <p:cNvGrpSpPr/>
          <p:nvPr/>
        </p:nvGrpSpPr>
        <p:grpSpPr>
          <a:xfrm>
            <a:off x="6408684" y="3585265"/>
            <a:ext cx="11566632" cy="2516277"/>
            <a:chOff x="6301042" y="4227741"/>
            <a:chExt cx="11566632" cy="3046801"/>
          </a:xfrm>
        </p:grpSpPr>
        <p:grpSp>
          <p:nvGrpSpPr>
            <p:cNvPr id="36" name="Group 35">
              <a:extLst>
                <a:ext uri="{FF2B5EF4-FFF2-40B4-BE49-F238E27FC236}">
                  <a16:creationId xmlns:a16="http://schemas.microsoft.com/office/drawing/2014/main" id="{5E213552-AEFC-633C-49D5-D64EDAD5329F}"/>
                </a:ext>
              </a:extLst>
            </p:cNvPr>
            <p:cNvGrpSpPr/>
            <p:nvPr/>
          </p:nvGrpSpPr>
          <p:grpSpPr>
            <a:xfrm>
              <a:off x="6301042" y="4227741"/>
              <a:ext cx="1473200" cy="1463040"/>
              <a:chOff x="6009640" y="3769678"/>
              <a:chExt cx="1473200" cy="1463040"/>
            </a:xfrm>
          </p:grpSpPr>
          <p:cxnSp>
            <p:nvCxnSpPr>
              <p:cNvPr id="32" name="Straight Connector 31">
                <a:extLst>
                  <a:ext uri="{FF2B5EF4-FFF2-40B4-BE49-F238E27FC236}">
                    <a16:creationId xmlns:a16="http://schemas.microsoft.com/office/drawing/2014/main" id="{5A8D9679-81A0-FA95-4267-8396AF779D68}"/>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DF19674-6047-A847-4C21-1A69D3C7314B}"/>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0C7EDAF9-907F-ACF9-06FE-1D9EA5BB76C2}"/>
                </a:ext>
              </a:extLst>
            </p:cNvPr>
            <p:cNvGrpSpPr/>
            <p:nvPr/>
          </p:nvGrpSpPr>
          <p:grpSpPr>
            <a:xfrm rot="10800000">
              <a:off x="16394474" y="5811502"/>
              <a:ext cx="1473200" cy="1463040"/>
              <a:chOff x="6009640" y="3769678"/>
              <a:chExt cx="1473200" cy="1463040"/>
            </a:xfrm>
          </p:grpSpPr>
          <p:cxnSp>
            <p:nvCxnSpPr>
              <p:cNvPr id="38" name="Straight Connector 37">
                <a:extLst>
                  <a:ext uri="{FF2B5EF4-FFF2-40B4-BE49-F238E27FC236}">
                    <a16:creationId xmlns:a16="http://schemas.microsoft.com/office/drawing/2014/main" id="{C50DE181-CA61-E3C4-8334-E77D61939596}"/>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672E115-C8F1-74DE-F4C4-0A0B497464B5}"/>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15" name="Picture 14">
            <a:extLst>
              <a:ext uri="{FF2B5EF4-FFF2-40B4-BE49-F238E27FC236}">
                <a16:creationId xmlns:a16="http://schemas.microsoft.com/office/drawing/2014/main" id="{FF59CD71-E806-8FDA-8BEA-D8D047531E1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914210" y="11132647"/>
            <a:ext cx="3175812" cy="2154436"/>
          </a:xfrm>
          <a:prstGeom prst="rect">
            <a:avLst/>
          </a:prstGeom>
        </p:spPr>
      </p:pic>
      <p:pic>
        <p:nvPicPr>
          <p:cNvPr id="2" name="Picture 1">
            <a:extLst>
              <a:ext uri="{FF2B5EF4-FFF2-40B4-BE49-F238E27FC236}">
                <a16:creationId xmlns:a16="http://schemas.microsoft.com/office/drawing/2014/main" id="{8A3C28B6-C27A-16E4-2E3E-623BAA0E7E5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1950" y="10241402"/>
            <a:ext cx="4420579" cy="3705763"/>
          </a:xfrm>
          <a:prstGeom prst="rect">
            <a:avLst/>
          </a:prstGeom>
        </p:spPr>
      </p:pic>
      <p:pic>
        <p:nvPicPr>
          <p:cNvPr id="3" name="Picture 2">
            <a:extLst>
              <a:ext uri="{FF2B5EF4-FFF2-40B4-BE49-F238E27FC236}">
                <a16:creationId xmlns:a16="http://schemas.microsoft.com/office/drawing/2014/main" id="{8E3F77CA-34B0-A8D0-DECA-DF53DDC48A1C}"/>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7975316" y="11099054"/>
            <a:ext cx="6545580" cy="2188030"/>
          </a:xfrm>
          <a:prstGeom prst="rect">
            <a:avLst/>
          </a:prstGeom>
        </p:spPr>
      </p:pic>
    </p:spTree>
    <p:extLst>
      <p:ext uri="{BB962C8B-B14F-4D97-AF65-F5344CB8AC3E}">
        <p14:creationId xmlns:p14="http://schemas.microsoft.com/office/powerpoint/2010/main" val="335864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C0578-AEC1-6797-EED7-50CCA9420D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798688-382C-F36E-DAB2-E2DA38BBB1D9}"/>
              </a:ext>
            </a:extLst>
          </p:cNvPr>
          <p:cNvSpPr>
            <a:spLocks noGrp="1"/>
          </p:cNvSpPr>
          <p:nvPr>
            <p:ph type="title"/>
          </p:nvPr>
        </p:nvSpPr>
        <p:spPr>
          <a:xfrm>
            <a:off x="1676400" y="198303"/>
            <a:ext cx="21031200" cy="1163097"/>
          </a:xfrm>
        </p:spPr>
        <p:txBody>
          <a:bodyPr/>
          <a:lstStyle/>
          <a:p>
            <a:r>
              <a:rPr lang="en-US" dirty="0">
                <a:solidFill>
                  <a:srgbClr val="B1C0C9"/>
                </a:solidFill>
              </a:rPr>
              <a:t>How the OVG does its work</a:t>
            </a:r>
            <a:endParaRPr lang="en-US" dirty="0">
              <a:solidFill>
                <a:schemeClr val="accent2"/>
              </a:solidFill>
            </a:endParaRPr>
          </a:p>
        </p:txBody>
      </p:sp>
      <p:sp>
        <p:nvSpPr>
          <p:cNvPr id="34" name="Freeform 9">
            <a:extLst>
              <a:ext uri="{FF2B5EF4-FFF2-40B4-BE49-F238E27FC236}">
                <a16:creationId xmlns:a16="http://schemas.microsoft.com/office/drawing/2014/main" id="{85AE5310-1DE0-41E0-2292-E29E32D26FC5}"/>
              </a:ext>
            </a:extLst>
          </p:cNvPr>
          <p:cNvSpPr>
            <a:spLocks noEditPoints="1"/>
          </p:cNvSpPr>
          <p:nvPr/>
        </p:nvSpPr>
        <p:spPr bwMode="auto">
          <a:xfrm>
            <a:off x="2764197" y="6214522"/>
            <a:ext cx="1141914" cy="2016408"/>
          </a:xfrm>
          <a:custGeom>
            <a:avLst/>
            <a:gdLst>
              <a:gd name="T0" fmla="*/ 393 w 933"/>
              <a:gd name="T1" fmla="*/ 376 h 1652"/>
              <a:gd name="T2" fmla="*/ 267 w 933"/>
              <a:gd name="T3" fmla="*/ 0 h 1652"/>
              <a:gd name="T4" fmla="*/ 0 w 933"/>
              <a:gd name="T5" fmla="*/ 126 h 1652"/>
              <a:gd name="T6" fmla="*/ 0 w 933"/>
              <a:gd name="T7" fmla="*/ 1275 h 1652"/>
              <a:gd name="T8" fmla="*/ 0 w 933"/>
              <a:gd name="T9" fmla="*/ 1275 h 1652"/>
              <a:gd name="T10" fmla="*/ 2 w 933"/>
              <a:gd name="T11" fmla="*/ 1283 h 1652"/>
              <a:gd name="T12" fmla="*/ 197 w 933"/>
              <a:gd name="T13" fmla="*/ 1652 h 1652"/>
              <a:gd name="T14" fmla="*/ 292 w 933"/>
              <a:gd name="T15" fmla="*/ 1481 h 1652"/>
              <a:gd name="T16" fmla="*/ 391 w 933"/>
              <a:gd name="T17" fmla="*/ 1283 h 1652"/>
              <a:gd name="T18" fmla="*/ 393 w 933"/>
              <a:gd name="T19" fmla="*/ 1275 h 1652"/>
              <a:gd name="T20" fmla="*/ 393 w 933"/>
              <a:gd name="T21" fmla="*/ 1275 h 1652"/>
              <a:gd name="T22" fmla="*/ 137 w 933"/>
              <a:gd name="T23" fmla="*/ 393 h 1652"/>
              <a:gd name="T24" fmla="*/ 256 w 933"/>
              <a:gd name="T25" fmla="*/ 1259 h 1652"/>
              <a:gd name="T26" fmla="*/ 33 w 933"/>
              <a:gd name="T27" fmla="*/ 1259 h 1652"/>
              <a:gd name="T28" fmla="*/ 104 w 933"/>
              <a:gd name="T29" fmla="*/ 393 h 1652"/>
              <a:gd name="T30" fmla="*/ 33 w 933"/>
              <a:gd name="T31" fmla="*/ 1259 h 1652"/>
              <a:gd name="T32" fmla="*/ 33 w 933"/>
              <a:gd name="T33" fmla="*/ 360 h 1652"/>
              <a:gd name="T34" fmla="*/ 360 w 933"/>
              <a:gd name="T35" fmla="*/ 268 h 1652"/>
              <a:gd name="T36" fmla="*/ 289 w 933"/>
              <a:gd name="T37" fmla="*/ 393 h 1652"/>
              <a:gd name="T38" fmla="*/ 360 w 933"/>
              <a:gd name="T39" fmla="*/ 1259 h 1652"/>
              <a:gd name="T40" fmla="*/ 289 w 933"/>
              <a:gd name="T41" fmla="*/ 393 h 1652"/>
              <a:gd name="T42" fmla="*/ 267 w 933"/>
              <a:gd name="T43" fmla="*/ 33 h 1652"/>
              <a:gd name="T44" fmla="*/ 360 w 933"/>
              <a:gd name="T45" fmla="*/ 235 h 1652"/>
              <a:gd name="T46" fmla="*/ 33 w 933"/>
              <a:gd name="T47" fmla="*/ 126 h 1652"/>
              <a:gd name="T48" fmla="*/ 197 w 933"/>
              <a:gd name="T49" fmla="*/ 1598 h 1652"/>
              <a:gd name="T50" fmla="*/ 251 w 933"/>
              <a:gd name="T51" fmla="*/ 1490 h 1652"/>
              <a:gd name="T52" fmla="*/ 268 w 933"/>
              <a:gd name="T53" fmla="*/ 1457 h 1652"/>
              <a:gd name="T54" fmla="*/ 44 w 933"/>
              <a:gd name="T55" fmla="*/ 1292 h 1652"/>
              <a:gd name="T56" fmla="*/ 268 w 933"/>
              <a:gd name="T57" fmla="*/ 1457 h 1652"/>
              <a:gd name="T58" fmla="*/ 557 w 933"/>
              <a:gd name="T59" fmla="*/ 0 h 1652"/>
              <a:gd name="T60" fmla="*/ 540 w 933"/>
              <a:gd name="T61" fmla="*/ 1635 h 1652"/>
              <a:gd name="T62" fmla="*/ 916 w 933"/>
              <a:gd name="T63" fmla="*/ 1652 h 1652"/>
              <a:gd name="T64" fmla="*/ 933 w 933"/>
              <a:gd name="T65" fmla="*/ 16 h 1652"/>
              <a:gd name="T66" fmla="*/ 900 w 933"/>
              <a:gd name="T67" fmla="*/ 1619 h 1652"/>
              <a:gd name="T68" fmla="*/ 573 w 933"/>
              <a:gd name="T69" fmla="*/ 1562 h 1652"/>
              <a:gd name="T70" fmla="*/ 753 w 933"/>
              <a:gd name="T71" fmla="*/ 1545 h 1652"/>
              <a:gd name="T72" fmla="*/ 573 w 933"/>
              <a:gd name="T73" fmla="*/ 1529 h 1652"/>
              <a:gd name="T74" fmla="*/ 681 w 933"/>
              <a:gd name="T75" fmla="*/ 1393 h 1652"/>
              <a:gd name="T76" fmla="*/ 681 w 933"/>
              <a:gd name="T77" fmla="*/ 1360 h 1652"/>
              <a:gd name="T78" fmla="*/ 573 w 933"/>
              <a:gd name="T79" fmla="*/ 1224 h 1652"/>
              <a:gd name="T80" fmla="*/ 753 w 933"/>
              <a:gd name="T81" fmla="*/ 1208 h 1652"/>
              <a:gd name="T82" fmla="*/ 573 w 933"/>
              <a:gd name="T83" fmla="*/ 1191 h 1652"/>
              <a:gd name="T84" fmla="*/ 681 w 933"/>
              <a:gd name="T85" fmla="*/ 1056 h 1652"/>
              <a:gd name="T86" fmla="*/ 681 w 933"/>
              <a:gd name="T87" fmla="*/ 1023 h 1652"/>
              <a:gd name="T88" fmla="*/ 573 w 933"/>
              <a:gd name="T89" fmla="*/ 887 h 1652"/>
              <a:gd name="T90" fmla="*/ 753 w 933"/>
              <a:gd name="T91" fmla="*/ 871 h 1652"/>
              <a:gd name="T92" fmla="*/ 573 w 933"/>
              <a:gd name="T93" fmla="*/ 854 h 1652"/>
              <a:gd name="T94" fmla="*/ 681 w 933"/>
              <a:gd name="T95" fmla="*/ 719 h 1652"/>
              <a:gd name="T96" fmla="*/ 681 w 933"/>
              <a:gd name="T97" fmla="*/ 686 h 1652"/>
              <a:gd name="T98" fmla="*/ 573 w 933"/>
              <a:gd name="T99" fmla="*/ 550 h 1652"/>
              <a:gd name="T100" fmla="*/ 753 w 933"/>
              <a:gd name="T101" fmla="*/ 533 h 1652"/>
              <a:gd name="T102" fmla="*/ 573 w 933"/>
              <a:gd name="T103" fmla="*/ 517 h 1652"/>
              <a:gd name="T104" fmla="*/ 681 w 933"/>
              <a:gd name="T105" fmla="*/ 381 h 1652"/>
              <a:gd name="T106" fmla="*/ 681 w 933"/>
              <a:gd name="T107" fmla="*/ 348 h 1652"/>
              <a:gd name="T108" fmla="*/ 573 w 933"/>
              <a:gd name="T109" fmla="*/ 213 h 1652"/>
              <a:gd name="T110" fmla="*/ 753 w 933"/>
              <a:gd name="T111" fmla="*/ 196 h 1652"/>
              <a:gd name="T112" fmla="*/ 573 w 933"/>
              <a:gd name="T113" fmla="*/ 180 h 1652"/>
              <a:gd name="T114" fmla="*/ 900 w 933"/>
              <a:gd name="T115" fmla="*/ 33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33" h="1652">
                <a:moveTo>
                  <a:pt x="393" y="1275"/>
                </a:moveTo>
                <a:cubicBezTo>
                  <a:pt x="393" y="376"/>
                  <a:pt x="393" y="376"/>
                  <a:pt x="393" y="376"/>
                </a:cubicBezTo>
                <a:cubicBezTo>
                  <a:pt x="393" y="126"/>
                  <a:pt x="393" y="126"/>
                  <a:pt x="393" y="126"/>
                </a:cubicBezTo>
                <a:cubicBezTo>
                  <a:pt x="393" y="56"/>
                  <a:pt x="336" y="0"/>
                  <a:pt x="267" y="0"/>
                </a:cubicBezTo>
                <a:cubicBezTo>
                  <a:pt x="127" y="0"/>
                  <a:pt x="127" y="0"/>
                  <a:pt x="127" y="0"/>
                </a:cubicBezTo>
                <a:cubicBezTo>
                  <a:pt x="57" y="0"/>
                  <a:pt x="0" y="56"/>
                  <a:pt x="0" y="126"/>
                </a:cubicBezTo>
                <a:cubicBezTo>
                  <a:pt x="0" y="376"/>
                  <a:pt x="0" y="376"/>
                  <a:pt x="0" y="376"/>
                </a:cubicBezTo>
                <a:cubicBezTo>
                  <a:pt x="0" y="1275"/>
                  <a:pt x="0" y="1275"/>
                  <a:pt x="0" y="1275"/>
                </a:cubicBezTo>
                <a:cubicBezTo>
                  <a:pt x="0" y="1275"/>
                  <a:pt x="0" y="1275"/>
                  <a:pt x="0" y="1275"/>
                </a:cubicBezTo>
                <a:cubicBezTo>
                  <a:pt x="0" y="1275"/>
                  <a:pt x="0" y="1275"/>
                  <a:pt x="0" y="1275"/>
                </a:cubicBezTo>
                <a:cubicBezTo>
                  <a:pt x="0" y="1278"/>
                  <a:pt x="1" y="1280"/>
                  <a:pt x="2" y="1282"/>
                </a:cubicBezTo>
                <a:cubicBezTo>
                  <a:pt x="2" y="1282"/>
                  <a:pt x="2" y="1283"/>
                  <a:pt x="2" y="1283"/>
                </a:cubicBezTo>
                <a:cubicBezTo>
                  <a:pt x="182" y="1643"/>
                  <a:pt x="182" y="1643"/>
                  <a:pt x="182" y="1643"/>
                </a:cubicBezTo>
                <a:cubicBezTo>
                  <a:pt x="185" y="1648"/>
                  <a:pt x="191" y="1652"/>
                  <a:pt x="197" y="1652"/>
                </a:cubicBezTo>
                <a:cubicBezTo>
                  <a:pt x="203" y="1652"/>
                  <a:pt x="209" y="1648"/>
                  <a:pt x="212" y="1643"/>
                </a:cubicBezTo>
                <a:cubicBezTo>
                  <a:pt x="292" y="1481"/>
                  <a:pt x="292" y="1481"/>
                  <a:pt x="292" y="1481"/>
                </a:cubicBezTo>
                <a:cubicBezTo>
                  <a:pt x="293" y="1480"/>
                  <a:pt x="293" y="1480"/>
                  <a:pt x="293" y="1479"/>
                </a:cubicBezTo>
                <a:cubicBezTo>
                  <a:pt x="391" y="1283"/>
                  <a:pt x="391" y="1283"/>
                  <a:pt x="391" y="1283"/>
                </a:cubicBezTo>
                <a:cubicBezTo>
                  <a:pt x="392" y="1283"/>
                  <a:pt x="391" y="1282"/>
                  <a:pt x="392" y="1282"/>
                </a:cubicBezTo>
                <a:cubicBezTo>
                  <a:pt x="393" y="1280"/>
                  <a:pt x="393" y="1278"/>
                  <a:pt x="393" y="1275"/>
                </a:cubicBezTo>
                <a:cubicBezTo>
                  <a:pt x="393" y="1275"/>
                  <a:pt x="393" y="1275"/>
                  <a:pt x="393" y="1275"/>
                </a:cubicBezTo>
                <a:cubicBezTo>
                  <a:pt x="393" y="1275"/>
                  <a:pt x="393" y="1275"/>
                  <a:pt x="393" y="1275"/>
                </a:cubicBezTo>
                <a:close/>
                <a:moveTo>
                  <a:pt x="137" y="1259"/>
                </a:moveTo>
                <a:cubicBezTo>
                  <a:pt x="137" y="393"/>
                  <a:pt x="137" y="393"/>
                  <a:pt x="137" y="393"/>
                </a:cubicBezTo>
                <a:cubicBezTo>
                  <a:pt x="256" y="393"/>
                  <a:pt x="256" y="393"/>
                  <a:pt x="256" y="393"/>
                </a:cubicBezTo>
                <a:cubicBezTo>
                  <a:pt x="256" y="1259"/>
                  <a:pt x="256" y="1259"/>
                  <a:pt x="256" y="1259"/>
                </a:cubicBezTo>
                <a:lnTo>
                  <a:pt x="137" y="1259"/>
                </a:lnTo>
                <a:close/>
                <a:moveTo>
                  <a:pt x="33" y="1259"/>
                </a:moveTo>
                <a:cubicBezTo>
                  <a:pt x="33" y="393"/>
                  <a:pt x="33" y="393"/>
                  <a:pt x="33" y="393"/>
                </a:cubicBezTo>
                <a:cubicBezTo>
                  <a:pt x="104" y="393"/>
                  <a:pt x="104" y="393"/>
                  <a:pt x="104" y="393"/>
                </a:cubicBezTo>
                <a:cubicBezTo>
                  <a:pt x="104" y="1259"/>
                  <a:pt x="104" y="1259"/>
                  <a:pt x="104" y="1259"/>
                </a:cubicBezTo>
                <a:lnTo>
                  <a:pt x="33" y="1259"/>
                </a:lnTo>
                <a:close/>
                <a:moveTo>
                  <a:pt x="360" y="360"/>
                </a:moveTo>
                <a:cubicBezTo>
                  <a:pt x="33" y="360"/>
                  <a:pt x="33" y="360"/>
                  <a:pt x="33" y="360"/>
                </a:cubicBezTo>
                <a:cubicBezTo>
                  <a:pt x="33" y="268"/>
                  <a:pt x="33" y="268"/>
                  <a:pt x="33" y="268"/>
                </a:cubicBezTo>
                <a:cubicBezTo>
                  <a:pt x="360" y="268"/>
                  <a:pt x="360" y="268"/>
                  <a:pt x="360" y="268"/>
                </a:cubicBezTo>
                <a:lnTo>
                  <a:pt x="360" y="360"/>
                </a:lnTo>
                <a:close/>
                <a:moveTo>
                  <a:pt x="289" y="393"/>
                </a:moveTo>
                <a:cubicBezTo>
                  <a:pt x="360" y="393"/>
                  <a:pt x="360" y="393"/>
                  <a:pt x="360" y="393"/>
                </a:cubicBezTo>
                <a:cubicBezTo>
                  <a:pt x="360" y="1259"/>
                  <a:pt x="360" y="1259"/>
                  <a:pt x="360" y="1259"/>
                </a:cubicBezTo>
                <a:cubicBezTo>
                  <a:pt x="289" y="1259"/>
                  <a:pt x="289" y="1259"/>
                  <a:pt x="289" y="1259"/>
                </a:cubicBezTo>
                <a:lnTo>
                  <a:pt x="289" y="393"/>
                </a:lnTo>
                <a:close/>
                <a:moveTo>
                  <a:pt x="127" y="33"/>
                </a:moveTo>
                <a:cubicBezTo>
                  <a:pt x="267" y="33"/>
                  <a:pt x="267" y="33"/>
                  <a:pt x="267" y="33"/>
                </a:cubicBezTo>
                <a:cubicBezTo>
                  <a:pt x="318" y="33"/>
                  <a:pt x="360" y="75"/>
                  <a:pt x="360" y="126"/>
                </a:cubicBezTo>
                <a:cubicBezTo>
                  <a:pt x="360" y="235"/>
                  <a:pt x="360" y="235"/>
                  <a:pt x="360" y="235"/>
                </a:cubicBezTo>
                <a:cubicBezTo>
                  <a:pt x="33" y="235"/>
                  <a:pt x="33" y="235"/>
                  <a:pt x="33" y="235"/>
                </a:cubicBezTo>
                <a:cubicBezTo>
                  <a:pt x="33" y="126"/>
                  <a:pt x="33" y="126"/>
                  <a:pt x="33" y="126"/>
                </a:cubicBezTo>
                <a:cubicBezTo>
                  <a:pt x="33" y="75"/>
                  <a:pt x="75" y="33"/>
                  <a:pt x="127" y="33"/>
                </a:cubicBezTo>
                <a:close/>
                <a:moveTo>
                  <a:pt x="197" y="1598"/>
                </a:moveTo>
                <a:cubicBezTo>
                  <a:pt x="142" y="1490"/>
                  <a:pt x="142" y="1490"/>
                  <a:pt x="142" y="1490"/>
                </a:cubicBezTo>
                <a:cubicBezTo>
                  <a:pt x="251" y="1490"/>
                  <a:pt x="251" y="1490"/>
                  <a:pt x="251" y="1490"/>
                </a:cubicBezTo>
                <a:lnTo>
                  <a:pt x="197" y="1598"/>
                </a:lnTo>
                <a:close/>
                <a:moveTo>
                  <a:pt x="268" y="1457"/>
                </a:moveTo>
                <a:cubicBezTo>
                  <a:pt x="126" y="1457"/>
                  <a:pt x="126" y="1457"/>
                  <a:pt x="126" y="1457"/>
                </a:cubicBezTo>
                <a:cubicBezTo>
                  <a:pt x="44" y="1292"/>
                  <a:pt x="44" y="1292"/>
                  <a:pt x="44" y="1292"/>
                </a:cubicBezTo>
                <a:cubicBezTo>
                  <a:pt x="350" y="1292"/>
                  <a:pt x="350" y="1292"/>
                  <a:pt x="350" y="1292"/>
                </a:cubicBezTo>
                <a:lnTo>
                  <a:pt x="268" y="1457"/>
                </a:lnTo>
                <a:close/>
                <a:moveTo>
                  <a:pt x="916" y="0"/>
                </a:moveTo>
                <a:cubicBezTo>
                  <a:pt x="557" y="0"/>
                  <a:pt x="557" y="0"/>
                  <a:pt x="557" y="0"/>
                </a:cubicBezTo>
                <a:cubicBezTo>
                  <a:pt x="547" y="0"/>
                  <a:pt x="540" y="7"/>
                  <a:pt x="540" y="16"/>
                </a:cubicBezTo>
                <a:cubicBezTo>
                  <a:pt x="540" y="1635"/>
                  <a:pt x="540" y="1635"/>
                  <a:pt x="540" y="1635"/>
                </a:cubicBezTo>
                <a:cubicBezTo>
                  <a:pt x="540" y="1644"/>
                  <a:pt x="547" y="1652"/>
                  <a:pt x="557" y="1652"/>
                </a:cubicBezTo>
                <a:cubicBezTo>
                  <a:pt x="916" y="1652"/>
                  <a:pt x="916" y="1652"/>
                  <a:pt x="916" y="1652"/>
                </a:cubicBezTo>
                <a:cubicBezTo>
                  <a:pt x="925" y="1652"/>
                  <a:pt x="933" y="1644"/>
                  <a:pt x="933" y="1635"/>
                </a:cubicBezTo>
                <a:cubicBezTo>
                  <a:pt x="933" y="16"/>
                  <a:pt x="933" y="16"/>
                  <a:pt x="933" y="16"/>
                </a:cubicBezTo>
                <a:cubicBezTo>
                  <a:pt x="933" y="7"/>
                  <a:pt x="925" y="0"/>
                  <a:pt x="916" y="0"/>
                </a:cubicBezTo>
                <a:close/>
                <a:moveTo>
                  <a:pt x="900" y="1619"/>
                </a:moveTo>
                <a:cubicBezTo>
                  <a:pt x="573" y="1619"/>
                  <a:pt x="573" y="1619"/>
                  <a:pt x="573" y="1619"/>
                </a:cubicBezTo>
                <a:cubicBezTo>
                  <a:pt x="573" y="1562"/>
                  <a:pt x="573" y="1562"/>
                  <a:pt x="573" y="1562"/>
                </a:cubicBezTo>
                <a:cubicBezTo>
                  <a:pt x="736" y="1562"/>
                  <a:pt x="736" y="1562"/>
                  <a:pt x="736" y="1562"/>
                </a:cubicBezTo>
                <a:cubicBezTo>
                  <a:pt x="746" y="1562"/>
                  <a:pt x="753" y="1554"/>
                  <a:pt x="753" y="1545"/>
                </a:cubicBezTo>
                <a:cubicBezTo>
                  <a:pt x="753" y="1536"/>
                  <a:pt x="746" y="1529"/>
                  <a:pt x="736" y="1529"/>
                </a:cubicBezTo>
                <a:cubicBezTo>
                  <a:pt x="573" y="1529"/>
                  <a:pt x="573" y="1529"/>
                  <a:pt x="573" y="1529"/>
                </a:cubicBezTo>
                <a:cubicBezTo>
                  <a:pt x="573" y="1393"/>
                  <a:pt x="573" y="1393"/>
                  <a:pt x="573" y="1393"/>
                </a:cubicBezTo>
                <a:cubicBezTo>
                  <a:pt x="681" y="1393"/>
                  <a:pt x="681" y="1393"/>
                  <a:pt x="681" y="1393"/>
                </a:cubicBezTo>
                <a:cubicBezTo>
                  <a:pt x="691" y="1393"/>
                  <a:pt x="698" y="1386"/>
                  <a:pt x="698" y="1377"/>
                </a:cubicBezTo>
                <a:cubicBezTo>
                  <a:pt x="698" y="1367"/>
                  <a:pt x="691" y="1360"/>
                  <a:pt x="681" y="1360"/>
                </a:cubicBezTo>
                <a:cubicBezTo>
                  <a:pt x="573" y="1360"/>
                  <a:pt x="573" y="1360"/>
                  <a:pt x="573" y="1360"/>
                </a:cubicBezTo>
                <a:cubicBezTo>
                  <a:pt x="573" y="1224"/>
                  <a:pt x="573" y="1224"/>
                  <a:pt x="573" y="1224"/>
                </a:cubicBezTo>
                <a:cubicBezTo>
                  <a:pt x="736" y="1224"/>
                  <a:pt x="736" y="1224"/>
                  <a:pt x="736" y="1224"/>
                </a:cubicBezTo>
                <a:cubicBezTo>
                  <a:pt x="746" y="1224"/>
                  <a:pt x="753" y="1217"/>
                  <a:pt x="753" y="1208"/>
                </a:cubicBezTo>
                <a:cubicBezTo>
                  <a:pt x="753" y="1199"/>
                  <a:pt x="746" y="1191"/>
                  <a:pt x="736" y="1191"/>
                </a:cubicBezTo>
                <a:cubicBezTo>
                  <a:pt x="573" y="1191"/>
                  <a:pt x="573" y="1191"/>
                  <a:pt x="573" y="1191"/>
                </a:cubicBezTo>
                <a:cubicBezTo>
                  <a:pt x="573" y="1056"/>
                  <a:pt x="573" y="1056"/>
                  <a:pt x="573" y="1056"/>
                </a:cubicBezTo>
                <a:cubicBezTo>
                  <a:pt x="681" y="1056"/>
                  <a:pt x="681" y="1056"/>
                  <a:pt x="681" y="1056"/>
                </a:cubicBezTo>
                <a:cubicBezTo>
                  <a:pt x="691" y="1056"/>
                  <a:pt x="698" y="1048"/>
                  <a:pt x="698" y="1039"/>
                </a:cubicBezTo>
                <a:cubicBezTo>
                  <a:pt x="698" y="1030"/>
                  <a:pt x="691" y="1023"/>
                  <a:pt x="681" y="1023"/>
                </a:cubicBezTo>
                <a:cubicBezTo>
                  <a:pt x="573" y="1023"/>
                  <a:pt x="573" y="1023"/>
                  <a:pt x="573" y="1023"/>
                </a:cubicBezTo>
                <a:cubicBezTo>
                  <a:pt x="573" y="887"/>
                  <a:pt x="573" y="887"/>
                  <a:pt x="573" y="887"/>
                </a:cubicBezTo>
                <a:cubicBezTo>
                  <a:pt x="736" y="887"/>
                  <a:pt x="736" y="887"/>
                  <a:pt x="736" y="887"/>
                </a:cubicBezTo>
                <a:cubicBezTo>
                  <a:pt x="746" y="887"/>
                  <a:pt x="753" y="880"/>
                  <a:pt x="753" y="871"/>
                </a:cubicBezTo>
                <a:cubicBezTo>
                  <a:pt x="753" y="862"/>
                  <a:pt x="746" y="854"/>
                  <a:pt x="736" y="854"/>
                </a:cubicBezTo>
                <a:cubicBezTo>
                  <a:pt x="573" y="854"/>
                  <a:pt x="573" y="854"/>
                  <a:pt x="573" y="854"/>
                </a:cubicBezTo>
                <a:cubicBezTo>
                  <a:pt x="573" y="719"/>
                  <a:pt x="573" y="719"/>
                  <a:pt x="573" y="719"/>
                </a:cubicBezTo>
                <a:cubicBezTo>
                  <a:pt x="681" y="719"/>
                  <a:pt x="681" y="719"/>
                  <a:pt x="681" y="719"/>
                </a:cubicBezTo>
                <a:cubicBezTo>
                  <a:pt x="691" y="719"/>
                  <a:pt x="698" y="711"/>
                  <a:pt x="698" y="702"/>
                </a:cubicBezTo>
                <a:cubicBezTo>
                  <a:pt x="698" y="693"/>
                  <a:pt x="691" y="686"/>
                  <a:pt x="681" y="686"/>
                </a:cubicBezTo>
                <a:cubicBezTo>
                  <a:pt x="573" y="686"/>
                  <a:pt x="573" y="686"/>
                  <a:pt x="573" y="686"/>
                </a:cubicBezTo>
                <a:cubicBezTo>
                  <a:pt x="573" y="550"/>
                  <a:pt x="573" y="550"/>
                  <a:pt x="573" y="550"/>
                </a:cubicBezTo>
                <a:cubicBezTo>
                  <a:pt x="736" y="550"/>
                  <a:pt x="736" y="550"/>
                  <a:pt x="736" y="550"/>
                </a:cubicBezTo>
                <a:cubicBezTo>
                  <a:pt x="746" y="550"/>
                  <a:pt x="753" y="543"/>
                  <a:pt x="753" y="533"/>
                </a:cubicBezTo>
                <a:cubicBezTo>
                  <a:pt x="753" y="524"/>
                  <a:pt x="746" y="517"/>
                  <a:pt x="736" y="517"/>
                </a:cubicBezTo>
                <a:cubicBezTo>
                  <a:pt x="573" y="517"/>
                  <a:pt x="573" y="517"/>
                  <a:pt x="573" y="517"/>
                </a:cubicBezTo>
                <a:cubicBezTo>
                  <a:pt x="573" y="381"/>
                  <a:pt x="573" y="381"/>
                  <a:pt x="573" y="381"/>
                </a:cubicBezTo>
                <a:cubicBezTo>
                  <a:pt x="681" y="381"/>
                  <a:pt x="681" y="381"/>
                  <a:pt x="681" y="381"/>
                </a:cubicBezTo>
                <a:cubicBezTo>
                  <a:pt x="691" y="381"/>
                  <a:pt x="698" y="374"/>
                  <a:pt x="698" y="365"/>
                </a:cubicBezTo>
                <a:cubicBezTo>
                  <a:pt x="698" y="356"/>
                  <a:pt x="691" y="348"/>
                  <a:pt x="681" y="348"/>
                </a:cubicBezTo>
                <a:cubicBezTo>
                  <a:pt x="573" y="348"/>
                  <a:pt x="573" y="348"/>
                  <a:pt x="573" y="348"/>
                </a:cubicBezTo>
                <a:cubicBezTo>
                  <a:pt x="573" y="213"/>
                  <a:pt x="573" y="213"/>
                  <a:pt x="573" y="213"/>
                </a:cubicBezTo>
                <a:cubicBezTo>
                  <a:pt x="736" y="213"/>
                  <a:pt x="736" y="213"/>
                  <a:pt x="736" y="213"/>
                </a:cubicBezTo>
                <a:cubicBezTo>
                  <a:pt x="746" y="213"/>
                  <a:pt x="753" y="205"/>
                  <a:pt x="753" y="196"/>
                </a:cubicBezTo>
                <a:cubicBezTo>
                  <a:pt x="753" y="187"/>
                  <a:pt x="746" y="180"/>
                  <a:pt x="736" y="180"/>
                </a:cubicBezTo>
                <a:cubicBezTo>
                  <a:pt x="573" y="180"/>
                  <a:pt x="573" y="180"/>
                  <a:pt x="573" y="180"/>
                </a:cubicBezTo>
                <a:cubicBezTo>
                  <a:pt x="573" y="33"/>
                  <a:pt x="573" y="33"/>
                  <a:pt x="573" y="33"/>
                </a:cubicBezTo>
                <a:cubicBezTo>
                  <a:pt x="900" y="33"/>
                  <a:pt x="900" y="33"/>
                  <a:pt x="900" y="33"/>
                </a:cubicBezTo>
                <a:lnTo>
                  <a:pt x="900" y="16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9">
            <a:extLst>
              <a:ext uri="{FF2B5EF4-FFF2-40B4-BE49-F238E27FC236}">
                <a16:creationId xmlns:a16="http://schemas.microsoft.com/office/drawing/2014/main" id="{14662884-8599-EED8-FE54-494E4910E009}"/>
              </a:ext>
            </a:extLst>
          </p:cNvPr>
          <p:cNvSpPr>
            <a:spLocks noEditPoints="1"/>
          </p:cNvSpPr>
          <p:nvPr/>
        </p:nvSpPr>
        <p:spPr bwMode="auto">
          <a:xfrm>
            <a:off x="11187762" y="6174800"/>
            <a:ext cx="2008474" cy="1977190"/>
          </a:xfrm>
          <a:custGeom>
            <a:avLst/>
            <a:gdLst>
              <a:gd name="T0" fmla="*/ 1864 w 3174"/>
              <a:gd name="T1" fmla="*/ 1305 h 3127"/>
              <a:gd name="T2" fmla="*/ 1551 w 3174"/>
              <a:gd name="T3" fmla="*/ 1076 h 3127"/>
              <a:gd name="T4" fmla="*/ 1001 w 3174"/>
              <a:gd name="T5" fmla="*/ 828 h 3127"/>
              <a:gd name="T6" fmla="*/ 365 w 3174"/>
              <a:gd name="T7" fmla="*/ 1102 h 3127"/>
              <a:gd name="T8" fmla="*/ 77 w 3174"/>
              <a:gd name="T9" fmla="*/ 1498 h 3127"/>
              <a:gd name="T10" fmla="*/ 167 w 3174"/>
              <a:gd name="T11" fmla="*/ 2082 h 3127"/>
              <a:gd name="T12" fmla="*/ 287 w 3174"/>
              <a:gd name="T13" fmla="*/ 2451 h 3127"/>
              <a:gd name="T14" fmla="*/ 585 w 3174"/>
              <a:gd name="T15" fmla="*/ 2975 h 3127"/>
              <a:gd name="T16" fmla="*/ 1260 w 3174"/>
              <a:gd name="T17" fmla="*/ 3127 h 3127"/>
              <a:gd name="T18" fmla="*/ 1726 w 3174"/>
              <a:gd name="T19" fmla="*/ 2976 h 3127"/>
              <a:gd name="T20" fmla="*/ 2183 w 3174"/>
              <a:gd name="T21" fmla="*/ 2456 h 3127"/>
              <a:gd name="T22" fmla="*/ 2123 w 3174"/>
              <a:gd name="T23" fmla="*/ 1968 h 3127"/>
              <a:gd name="T24" fmla="*/ 2069 w 3174"/>
              <a:gd name="T25" fmla="*/ 1848 h 3127"/>
              <a:gd name="T26" fmla="*/ 2168 w 3174"/>
              <a:gd name="T27" fmla="*/ 2409 h 3127"/>
              <a:gd name="T28" fmla="*/ 1877 w 3174"/>
              <a:gd name="T29" fmla="*/ 2809 h 3127"/>
              <a:gd name="T30" fmla="*/ 1295 w 3174"/>
              <a:gd name="T31" fmla="*/ 2904 h 3127"/>
              <a:gd name="T32" fmla="*/ 740 w 3174"/>
              <a:gd name="T33" fmla="*/ 2813 h 3127"/>
              <a:gd name="T34" fmla="*/ 463 w 3174"/>
              <a:gd name="T35" fmla="*/ 2611 h 3127"/>
              <a:gd name="T36" fmla="*/ 53 w 3174"/>
              <a:gd name="T37" fmla="*/ 2216 h 3127"/>
              <a:gd name="T38" fmla="*/ 204 w 3174"/>
              <a:gd name="T39" fmla="*/ 1826 h 3127"/>
              <a:gd name="T40" fmla="*/ 462 w 3174"/>
              <a:gd name="T41" fmla="*/ 1326 h 3127"/>
              <a:gd name="T42" fmla="*/ 739 w 3174"/>
              <a:gd name="T43" fmla="*/ 1124 h 3127"/>
              <a:gd name="T44" fmla="*/ 1295 w 3174"/>
              <a:gd name="T45" fmla="*/ 1033 h 3127"/>
              <a:gd name="T46" fmla="*/ 1877 w 3174"/>
              <a:gd name="T47" fmla="*/ 1129 h 3127"/>
              <a:gd name="T48" fmla="*/ 2168 w 3174"/>
              <a:gd name="T49" fmla="*/ 1529 h 3127"/>
              <a:gd name="T50" fmla="*/ 1142 w 3174"/>
              <a:gd name="T51" fmla="*/ 2757 h 3127"/>
              <a:gd name="T52" fmla="*/ 1142 w 3174"/>
              <a:gd name="T53" fmla="*/ 1226 h 3127"/>
              <a:gd name="T54" fmla="*/ 1142 w 3174"/>
              <a:gd name="T55" fmla="*/ 2595 h 3127"/>
              <a:gd name="T56" fmla="*/ 1142 w 3174"/>
              <a:gd name="T57" fmla="*/ 1388 h 3127"/>
              <a:gd name="T58" fmla="*/ 3081 w 3174"/>
              <a:gd name="T59" fmla="*/ 682 h 3127"/>
              <a:gd name="T60" fmla="*/ 3106 w 3174"/>
              <a:gd name="T61" fmla="*/ 390 h 3127"/>
              <a:gd name="T62" fmla="*/ 2846 w 3174"/>
              <a:gd name="T63" fmla="*/ 90 h 3127"/>
              <a:gd name="T64" fmla="*/ 2570 w 3174"/>
              <a:gd name="T65" fmla="*/ 0 h 3127"/>
              <a:gd name="T66" fmla="*/ 2184 w 3174"/>
              <a:gd name="T67" fmla="*/ 90 h 3127"/>
              <a:gd name="T68" fmla="*/ 1999 w 3174"/>
              <a:gd name="T69" fmla="*/ 393 h 3127"/>
              <a:gd name="T70" fmla="*/ 1925 w 3174"/>
              <a:gd name="T71" fmla="*/ 621 h 3127"/>
              <a:gd name="T72" fmla="*/ 1874 w 3174"/>
              <a:gd name="T73" fmla="*/ 959 h 3127"/>
              <a:gd name="T74" fmla="*/ 2044 w 3174"/>
              <a:gd name="T75" fmla="*/ 1194 h 3127"/>
              <a:gd name="T76" fmla="*/ 2410 w 3174"/>
              <a:gd name="T77" fmla="*/ 1348 h 3127"/>
              <a:gd name="T78" fmla="*/ 2737 w 3174"/>
              <a:gd name="T79" fmla="*/ 1211 h 3127"/>
              <a:gd name="T80" fmla="*/ 2931 w 3174"/>
              <a:gd name="T81" fmla="*/ 1070 h 3127"/>
              <a:gd name="T82" fmla="*/ 3162 w 3174"/>
              <a:gd name="T83" fmla="*/ 801 h 3127"/>
              <a:gd name="T84" fmla="*/ 2883 w 3174"/>
              <a:gd name="T85" fmla="*/ 1072 h 3127"/>
              <a:gd name="T86" fmla="*/ 2599 w 3174"/>
              <a:gd name="T87" fmla="*/ 1206 h 3127"/>
              <a:gd name="T88" fmla="*/ 2403 w 3174"/>
              <a:gd name="T89" fmla="*/ 1206 h 3127"/>
              <a:gd name="T90" fmla="*/ 2119 w 3174"/>
              <a:gd name="T91" fmla="*/ 1072 h 3127"/>
              <a:gd name="T92" fmla="*/ 1880 w 3174"/>
              <a:gd name="T93" fmla="*/ 830 h 3127"/>
              <a:gd name="T94" fmla="*/ 1962 w 3174"/>
              <a:gd name="T95" fmla="*/ 591 h 3127"/>
              <a:gd name="T96" fmla="*/ 2114 w 3174"/>
              <a:gd name="T97" fmla="*/ 315 h 3127"/>
              <a:gd name="T98" fmla="*/ 2272 w 3174"/>
              <a:gd name="T99" fmla="*/ 200 h 3127"/>
              <a:gd name="T100" fmla="*/ 2581 w 3174"/>
              <a:gd name="T101" fmla="*/ 141 h 3127"/>
              <a:gd name="T102" fmla="*/ 2917 w 3174"/>
              <a:gd name="T103" fmla="*/ 198 h 3127"/>
              <a:gd name="T104" fmla="*/ 3090 w 3174"/>
              <a:gd name="T105" fmla="*/ 436 h 3127"/>
              <a:gd name="T106" fmla="*/ 3030 w 3174"/>
              <a:gd name="T107" fmla="*/ 751 h 3127"/>
              <a:gd name="T108" fmla="*/ 2127 w 3174"/>
              <a:gd name="T109" fmla="*/ 682 h 3127"/>
              <a:gd name="T110" fmla="*/ 2174 w 3174"/>
              <a:gd name="T111" fmla="*/ 682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74" h="3127">
                <a:moveTo>
                  <a:pt x="2279" y="1724"/>
                </a:moveTo>
                <a:cubicBezTo>
                  <a:pt x="2206" y="1498"/>
                  <a:pt x="2206" y="1498"/>
                  <a:pt x="2206" y="1498"/>
                </a:cubicBezTo>
                <a:cubicBezTo>
                  <a:pt x="2203" y="1489"/>
                  <a:pt x="2193" y="1483"/>
                  <a:pt x="2183" y="1482"/>
                </a:cubicBezTo>
                <a:cubicBezTo>
                  <a:pt x="1997" y="1487"/>
                  <a:pt x="1997" y="1487"/>
                  <a:pt x="1997" y="1487"/>
                </a:cubicBezTo>
                <a:cubicBezTo>
                  <a:pt x="1960" y="1422"/>
                  <a:pt x="1915" y="1361"/>
                  <a:pt x="1864" y="1305"/>
                </a:cubicBezTo>
                <a:cubicBezTo>
                  <a:pt x="1926" y="1128"/>
                  <a:pt x="1926" y="1128"/>
                  <a:pt x="1926" y="1128"/>
                </a:cubicBezTo>
                <a:cubicBezTo>
                  <a:pt x="1930" y="1119"/>
                  <a:pt x="1927" y="1108"/>
                  <a:pt x="1918" y="1102"/>
                </a:cubicBezTo>
                <a:cubicBezTo>
                  <a:pt x="1726" y="962"/>
                  <a:pt x="1726" y="962"/>
                  <a:pt x="1726" y="962"/>
                </a:cubicBezTo>
                <a:cubicBezTo>
                  <a:pt x="1718" y="956"/>
                  <a:pt x="1706" y="957"/>
                  <a:pt x="1698" y="963"/>
                </a:cubicBezTo>
                <a:cubicBezTo>
                  <a:pt x="1551" y="1076"/>
                  <a:pt x="1551" y="1076"/>
                  <a:pt x="1551" y="1076"/>
                </a:cubicBezTo>
                <a:cubicBezTo>
                  <a:pt x="1482" y="1045"/>
                  <a:pt x="1410" y="1021"/>
                  <a:pt x="1335" y="1007"/>
                </a:cubicBezTo>
                <a:cubicBezTo>
                  <a:pt x="1282" y="828"/>
                  <a:pt x="1282" y="828"/>
                  <a:pt x="1282" y="828"/>
                </a:cubicBezTo>
                <a:cubicBezTo>
                  <a:pt x="1280" y="818"/>
                  <a:pt x="1271" y="811"/>
                  <a:pt x="1260" y="811"/>
                </a:cubicBezTo>
                <a:cubicBezTo>
                  <a:pt x="1023" y="811"/>
                  <a:pt x="1023" y="811"/>
                  <a:pt x="1023" y="811"/>
                </a:cubicBezTo>
                <a:cubicBezTo>
                  <a:pt x="1012" y="811"/>
                  <a:pt x="1003" y="818"/>
                  <a:pt x="1001" y="828"/>
                </a:cubicBezTo>
                <a:cubicBezTo>
                  <a:pt x="948" y="1007"/>
                  <a:pt x="948" y="1007"/>
                  <a:pt x="948" y="1007"/>
                </a:cubicBezTo>
                <a:cubicBezTo>
                  <a:pt x="873" y="1021"/>
                  <a:pt x="801" y="1045"/>
                  <a:pt x="732" y="1076"/>
                </a:cubicBezTo>
                <a:cubicBezTo>
                  <a:pt x="585" y="963"/>
                  <a:pt x="585" y="963"/>
                  <a:pt x="585" y="963"/>
                </a:cubicBezTo>
                <a:cubicBezTo>
                  <a:pt x="577" y="957"/>
                  <a:pt x="565" y="956"/>
                  <a:pt x="557" y="962"/>
                </a:cubicBezTo>
                <a:cubicBezTo>
                  <a:pt x="365" y="1102"/>
                  <a:pt x="365" y="1102"/>
                  <a:pt x="365" y="1102"/>
                </a:cubicBezTo>
                <a:cubicBezTo>
                  <a:pt x="356" y="1108"/>
                  <a:pt x="353" y="1119"/>
                  <a:pt x="357" y="1128"/>
                </a:cubicBezTo>
                <a:cubicBezTo>
                  <a:pt x="419" y="1305"/>
                  <a:pt x="419" y="1305"/>
                  <a:pt x="419" y="1305"/>
                </a:cubicBezTo>
                <a:cubicBezTo>
                  <a:pt x="368" y="1361"/>
                  <a:pt x="323" y="1422"/>
                  <a:pt x="286" y="1487"/>
                </a:cubicBezTo>
                <a:cubicBezTo>
                  <a:pt x="100" y="1482"/>
                  <a:pt x="100" y="1482"/>
                  <a:pt x="100" y="1482"/>
                </a:cubicBezTo>
                <a:cubicBezTo>
                  <a:pt x="89" y="1482"/>
                  <a:pt x="80" y="1489"/>
                  <a:pt x="77" y="1498"/>
                </a:cubicBezTo>
                <a:cubicBezTo>
                  <a:pt x="4" y="1724"/>
                  <a:pt x="4" y="1724"/>
                  <a:pt x="4" y="1724"/>
                </a:cubicBezTo>
                <a:cubicBezTo>
                  <a:pt x="0" y="1734"/>
                  <a:pt x="4" y="1745"/>
                  <a:pt x="12" y="1750"/>
                </a:cubicBezTo>
                <a:cubicBezTo>
                  <a:pt x="167" y="1856"/>
                  <a:pt x="167" y="1856"/>
                  <a:pt x="167" y="1856"/>
                </a:cubicBezTo>
                <a:cubicBezTo>
                  <a:pt x="162" y="1895"/>
                  <a:pt x="160" y="1932"/>
                  <a:pt x="160" y="1968"/>
                </a:cubicBezTo>
                <a:cubicBezTo>
                  <a:pt x="160" y="2005"/>
                  <a:pt x="162" y="2043"/>
                  <a:pt x="167" y="2082"/>
                </a:cubicBezTo>
                <a:cubicBezTo>
                  <a:pt x="12" y="2188"/>
                  <a:pt x="12" y="2188"/>
                  <a:pt x="12" y="2188"/>
                </a:cubicBezTo>
                <a:cubicBezTo>
                  <a:pt x="4" y="2193"/>
                  <a:pt x="0" y="2204"/>
                  <a:pt x="4" y="2214"/>
                </a:cubicBezTo>
                <a:cubicBezTo>
                  <a:pt x="77" y="2440"/>
                  <a:pt x="77" y="2440"/>
                  <a:pt x="77" y="2440"/>
                </a:cubicBezTo>
                <a:cubicBezTo>
                  <a:pt x="80" y="2450"/>
                  <a:pt x="90" y="2456"/>
                  <a:pt x="100" y="2456"/>
                </a:cubicBezTo>
                <a:cubicBezTo>
                  <a:pt x="287" y="2451"/>
                  <a:pt x="287" y="2451"/>
                  <a:pt x="287" y="2451"/>
                </a:cubicBezTo>
                <a:cubicBezTo>
                  <a:pt x="323" y="2516"/>
                  <a:pt x="368" y="2577"/>
                  <a:pt x="419" y="2633"/>
                </a:cubicBezTo>
                <a:cubicBezTo>
                  <a:pt x="357" y="2810"/>
                  <a:pt x="357" y="2810"/>
                  <a:pt x="357" y="2810"/>
                </a:cubicBezTo>
                <a:cubicBezTo>
                  <a:pt x="353" y="2819"/>
                  <a:pt x="356" y="2830"/>
                  <a:pt x="365" y="2836"/>
                </a:cubicBezTo>
                <a:cubicBezTo>
                  <a:pt x="557" y="2976"/>
                  <a:pt x="557" y="2976"/>
                  <a:pt x="557" y="2976"/>
                </a:cubicBezTo>
                <a:cubicBezTo>
                  <a:pt x="565" y="2982"/>
                  <a:pt x="577" y="2982"/>
                  <a:pt x="585" y="2975"/>
                </a:cubicBezTo>
                <a:cubicBezTo>
                  <a:pt x="733" y="2861"/>
                  <a:pt x="733" y="2861"/>
                  <a:pt x="733" y="2861"/>
                </a:cubicBezTo>
                <a:cubicBezTo>
                  <a:pt x="801" y="2892"/>
                  <a:pt x="873" y="2915"/>
                  <a:pt x="947" y="2930"/>
                </a:cubicBezTo>
                <a:cubicBezTo>
                  <a:pt x="1001" y="3110"/>
                  <a:pt x="1001" y="3110"/>
                  <a:pt x="1001" y="3110"/>
                </a:cubicBezTo>
                <a:cubicBezTo>
                  <a:pt x="1003" y="3120"/>
                  <a:pt x="1012" y="3127"/>
                  <a:pt x="1023" y="3127"/>
                </a:cubicBezTo>
                <a:cubicBezTo>
                  <a:pt x="1260" y="3127"/>
                  <a:pt x="1260" y="3127"/>
                  <a:pt x="1260" y="3127"/>
                </a:cubicBezTo>
                <a:cubicBezTo>
                  <a:pt x="1271" y="3127"/>
                  <a:pt x="1280" y="3120"/>
                  <a:pt x="1282" y="3110"/>
                </a:cubicBezTo>
                <a:cubicBezTo>
                  <a:pt x="1336" y="2930"/>
                  <a:pt x="1336" y="2930"/>
                  <a:pt x="1336" y="2930"/>
                </a:cubicBezTo>
                <a:cubicBezTo>
                  <a:pt x="1410" y="2915"/>
                  <a:pt x="1482" y="2892"/>
                  <a:pt x="1550" y="2861"/>
                </a:cubicBezTo>
                <a:cubicBezTo>
                  <a:pt x="1698" y="2975"/>
                  <a:pt x="1698" y="2975"/>
                  <a:pt x="1698" y="2975"/>
                </a:cubicBezTo>
                <a:cubicBezTo>
                  <a:pt x="1706" y="2982"/>
                  <a:pt x="1718" y="2982"/>
                  <a:pt x="1726" y="2976"/>
                </a:cubicBezTo>
                <a:cubicBezTo>
                  <a:pt x="1918" y="2836"/>
                  <a:pt x="1918" y="2836"/>
                  <a:pt x="1918" y="2836"/>
                </a:cubicBezTo>
                <a:cubicBezTo>
                  <a:pt x="1927" y="2830"/>
                  <a:pt x="1930" y="2819"/>
                  <a:pt x="1926" y="2810"/>
                </a:cubicBezTo>
                <a:cubicBezTo>
                  <a:pt x="1863" y="2633"/>
                  <a:pt x="1863" y="2633"/>
                  <a:pt x="1863" y="2633"/>
                </a:cubicBezTo>
                <a:cubicBezTo>
                  <a:pt x="1915" y="2577"/>
                  <a:pt x="1960" y="2516"/>
                  <a:pt x="1996" y="2451"/>
                </a:cubicBezTo>
                <a:cubicBezTo>
                  <a:pt x="2183" y="2456"/>
                  <a:pt x="2183" y="2456"/>
                  <a:pt x="2183" y="2456"/>
                </a:cubicBezTo>
                <a:cubicBezTo>
                  <a:pt x="2195" y="2456"/>
                  <a:pt x="2203" y="2450"/>
                  <a:pt x="2206" y="2440"/>
                </a:cubicBezTo>
                <a:cubicBezTo>
                  <a:pt x="2279" y="2214"/>
                  <a:pt x="2279" y="2214"/>
                  <a:pt x="2279" y="2214"/>
                </a:cubicBezTo>
                <a:cubicBezTo>
                  <a:pt x="2283" y="2204"/>
                  <a:pt x="2279" y="2193"/>
                  <a:pt x="2271" y="2188"/>
                </a:cubicBezTo>
                <a:cubicBezTo>
                  <a:pt x="2116" y="2082"/>
                  <a:pt x="2116" y="2082"/>
                  <a:pt x="2116" y="2082"/>
                </a:cubicBezTo>
                <a:cubicBezTo>
                  <a:pt x="2121" y="2043"/>
                  <a:pt x="2123" y="2005"/>
                  <a:pt x="2123" y="1968"/>
                </a:cubicBezTo>
                <a:cubicBezTo>
                  <a:pt x="2123" y="1932"/>
                  <a:pt x="2121" y="1894"/>
                  <a:pt x="2116" y="1856"/>
                </a:cubicBezTo>
                <a:cubicBezTo>
                  <a:pt x="2271" y="1750"/>
                  <a:pt x="2271" y="1750"/>
                  <a:pt x="2271" y="1750"/>
                </a:cubicBezTo>
                <a:cubicBezTo>
                  <a:pt x="2279" y="1745"/>
                  <a:pt x="2283" y="1734"/>
                  <a:pt x="2279" y="1724"/>
                </a:cubicBezTo>
                <a:close/>
                <a:moveTo>
                  <a:pt x="2079" y="1826"/>
                </a:moveTo>
                <a:cubicBezTo>
                  <a:pt x="2071" y="1831"/>
                  <a:pt x="2068" y="1839"/>
                  <a:pt x="2069" y="1848"/>
                </a:cubicBezTo>
                <a:cubicBezTo>
                  <a:pt x="2074" y="1889"/>
                  <a:pt x="2077" y="1930"/>
                  <a:pt x="2077" y="1968"/>
                </a:cubicBezTo>
                <a:cubicBezTo>
                  <a:pt x="2077" y="2008"/>
                  <a:pt x="2074" y="2049"/>
                  <a:pt x="2069" y="2090"/>
                </a:cubicBezTo>
                <a:cubicBezTo>
                  <a:pt x="2067" y="2099"/>
                  <a:pt x="2071" y="2107"/>
                  <a:pt x="2078" y="2112"/>
                </a:cubicBezTo>
                <a:cubicBezTo>
                  <a:pt x="2230" y="2216"/>
                  <a:pt x="2230" y="2216"/>
                  <a:pt x="2230" y="2216"/>
                </a:cubicBezTo>
                <a:cubicBezTo>
                  <a:pt x="2168" y="2409"/>
                  <a:pt x="2168" y="2409"/>
                  <a:pt x="2168" y="2409"/>
                </a:cubicBezTo>
                <a:cubicBezTo>
                  <a:pt x="1984" y="2404"/>
                  <a:pt x="1984" y="2404"/>
                  <a:pt x="1984" y="2404"/>
                </a:cubicBezTo>
                <a:cubicBezTo>
                  <a:pt x="1974" y="2404"/>
                  <a:pt x="1967" y="2409"/>
                  <a:pt x="1963" y="2416"/>
                </a:cubicBezTo>
                <a:cubicBezTo>
                  <a:pt x="1924" y="2486"/>
                  <a:pt x="1876" y="2552"/>
                  <a:pt x="1820" y="2611"/>
                </a:cubicBezTo>
                <a:cubicBezTo>
                  <a:pt x="1814" y="2618"/>
                  <a:pt x="1812" y="2627"/>
                  <a:pt x="1815" y="2635"/>
                </a:cubicBezTo>
                <a:cubicBezTo>
                  <a:pt x="1877" y="2809"/>
                  <a:pt x="1877" y="2809"/>
                  <a:pt x="1877" y="2809"/>
                </a:cubicBezTo>
                <a:cubicBezTo>
                  <a:pt x="1713" y="2928"/>
                  <a:pt x="1713" y="2928"/>
                  <a:pt x="1713" y="2928"/>
                </a:cubicBezTo>
                <a:cubicBezTo>
                  <a:pt x="1567" y="2816"/>
                  <a:pt x="1567" y="2816"/>
                  <a:pt x="1567" y="2816"/>
                </a:cubicBezTo>
                <a:cubicBezTo>
                  <a:pt x="1560" y="2811"/>
                  <a:pt x="1551" y="2810"/>
                  <a:pt x="1543" y="2813"/>
                </a:cubicBezTo>
                <a:cubicBezTo>
                  <a:pt x="1470" y="2848"/>
                  <a:pt x="1393" y="2873"/>
                  <a:pt x="1313" y="2888"/>
                </a:cubicBezTo>
                <a:cubicBezTo>
                  <a:pt x="1305" y="2889"/>
                  <a:pt x="1298" y="2896"/>
                  <a:pt x="1295" y="2904"/>
                </a:cubicBezTo>
                <a:cubicBezTo>
                  <a:pt x="1243" y="3081"/>
                  <a:pt x="1243" y="3081"/>
                  <a:pt x="1243" y="3081"/>
                </a:cubicBezTo>
                <a:cubicBezTo>
                  <a:pt x="1040" y="3081"/>
                  <a:pt x="1040" y="3081"/>
                  <a:pt x="1040" y="3081"/>
                </a:cubicBezTo>
                <a:cubicBezTo>
                  <a:pt x="988" y="2904"/>
                  <a:pt x="988" y="2904"/>
                  <a:pt x="988" y="2904"/>
                </a:cubicBezTo>
                <a:cubicBezTo>
                  <a:pt x="985" y="2896"/>
                  <a:pt x="978" y="2889"/>
                  <a:pt x="970" y="2888"/>
                </a:cubicBezTo>
                <a:cubicBezTo>
                  <a:pt x="890" y="2873"/>
                  <a:pt x="813" y="2848"/>
                  <a:pt x="740" y="2813"/>
                </a:cubicBezTo>
                <a:cubicBezTo>
                  <a:pt x="732" y="2810"/>
                  <a:pt x="723" y="2811"/>
                  <a:pt x="716" y="2816"/>
                </a:cubicBezTo>
                <a:cubicBezTo>
                  <a:pt x="570" y="2928"/>
                  <a:pt x="570" y="2928"/>
                  <a:pt x="570" y="2928"/>
                </a:cubicBezTo>
                <a:cubicBezTo>
                  <a:pt x="406" y="2809"/>
                  <a:pt x="406" y="2809"/>
                  <a:pt x="406" y="2809"/>
                </a:cubicBezTo>
                <a:cubicBezTo>
                  <a:pt x="468" y="2635"/>
                  <a:pt x="468" y="2635"/>
                  <a:pt x="468" y="2635"/>
                </a:cubicBezTo>
                <a:cubicBezTo>
                  <a:pt x="471" y="2627"/>
                  <a:pt x="469" y="2618"/>
                  <a:pt x="463" y="2611"/>
                </a:cubicBezTo>
                <a:cubicBezTo>
                  <a:pt x="407" y="2552"/>
                  <a:pt x="359" y="2486"/>
                  <a:pt x="320" y="2416"/>
                </a:cubicBezTo>
                <a:cubicBezTo>
                  <a:pt x="316" y="2409"/>
                  <a:pt x="308" y="2404"/>
                  <a:pt x="300" y="2404"/>
                </a:cubicBezTo>
                <a:cubicBezTo>
                  <a:pt x="300" y="2404"/>
                  <a:pt x="300" y="2404"/>
                  <a:pt x="299" y="2404"/>
                </a:cubicBezTo>
                <a:cubicBezTo>
                  <a:pt x="115" y="2409"/>
                  <a:pt x="115" y="2409"/>
                  <a:pt x="115" y="2409"/>
                </a:cubicBezTo>
                <a:cubicBezTo>
                  <a:pt x="53" y="2216"/>
                  <a:pt x="53" y="2216"/>
                  <a:pt x="53" y="2216"/>
                </a:cubicBezTo>
                <a:cubicBezTo>
                  <a:pt x="205" y="2112"/>
                  <a:pt x="205" y="2112"/>
                  <a:pt x="205" y="2112"/>
                </a:cubicBezTo>
                <a:cubicBezTo>
                  <a:pt x="212" y="2107"/>
                  <a:pt x="216" y="2099"/>
                  <a:pt x="214" y="2090"/>
                </a:cubicBezTo>
                <a:cubicBezTo>
                  <a:pt x="209" y="2048"/>
                  <a:pt x="206" y="2008"/>
                  <a:pt x="206" y="1968"/>
                </a:cubicBezTo>
                <a:cubicBezTo>
                  <a:pt x="206" y="1930"/>
                  <a:pt x="209" y="1889"/>
                  <a:pt x="214" y="1848"/>
                </a:cubicBezTo>
                <a:cubicBezTo>
                  <a:pt x="215" y="1839"/>
                  <a:pt x="212" y="1831"/>
                  <a:pt x="204" y="1826"/>
                </a:cubicBezTo>
                <a:cubicBezTo>
                  <a:pt x="53" y="1722"/>
                  <a:pt x="53" y="1722"/>
                  <a:pt x="53" y="1722"/>
                </a:cubicBezTo>
                <a:cubicBezTo>
                  <a:pt x="115" y="1529"/>
                  <a:pt x="115" y="1529"/>
                  <a:pt x="115" y="1529"/>
                </a:cubicBezTo>
                <a:cubicBezTo>
                  <a:pt x="299" y="1534"/>
                  <a:pt x="299" y="1534"/>
                  <a:pt x="299" y="1534"/>
                </a:cubicBezTo>
                <a:cubicBezTo>
                  <a:pt x="308" y="1534"/>
                  <a:pt x="315" y="1530"/>
                  <a:pt x="320" y="1522"/>
                </a:cubicBezTo>
                <a:cubicBezTo>
                  <a:pt x="358" y="1451"/>
                  <a:pt x="406" y="1385"/>
                  <a:pt x="462" y="1326"/>
                </a:cubicBezTo>
                <a:cubicBezTo>
                  <a:pt x="468" y="1320"/>
                  <a:pt x="470" y="1310"/>
                  <a:pt x="467" y="1302"/>
                </a:cubicBezTo>
                <a:cubicBezTo>
                  <a:pt x="406" y="1129"/>
                  <a:pt x="406" y="1129"/>
                  <a:pt x="406" y="1129"/>
                </a:cubicBezTo>
                <a:cubicBezTo>
                  <a:pt x="570" y="1010"/>
                  <a:pt x="570" y="1010"/>
                  <a:pt x="570" y="1010"/>
                </a:cubicBezTo>
                <a:cubicBezTo>
                  <a:pt x="715" y="1122"/>
                  <a:pt x="715" y="1122"/>
                  <a:pt x="715" y="1122"/>
                </a:cubicBezTo>
                <a:cubicBezTo>
                  <a:pt x="722" y="1127"/>
                  <a:pt x="731" y="1128"/>
                  <a:pt x="739" y="1124"/>
                </a:cubicBezTo>
                <a:cubicBezTo>
                  <a:pt x="812" y="1089"/>
                  <a:pt x="890" y="1064"/>
                  <a:pt x="970" y="1049"/>
                </a:cubicBezTo>
                <a:cubicBezTo>
                  <a:pt x="979" y="1048"/>
                  <a:pt x="986" y="1041"/>
                  <a:pt x="988" y="1033"/>
                </a:cubicBezTo>
                <a:cubicBezTo>
                  <a:pt x="1040" y="857"/>
                  <a:pt x="1040" y="857"/>
                  <a:pt x="1040" y="857"/>
                </a:cubicBezTo>
                <a:cubicBezTo>
                  <a:pt x="1243" y="857"/>
                  <a:pt x="1243" y="857"/>
                  <a:pt x="1243" y="857"/>
                </a:cubicBezTo>
                <a:cubicBezTo>
                  <a:pt x="1295" y="1033"/>
                  <a:pt x="1295" y="1033"/>
                  <a:pt x="1295" y="1033"/>
                </a:cubicBezTo>
                <a:cubicBezTo>
                  <a:pt x="1297" y="1041"/>
                  <a:pt x="1304" y="1048"/>
                  <a:pt x="1313" y="1049"/>
                </a:cubicBezTo>
                <a:cubicBezTo>
                  <a:pt x="1393" y="1064"/>
                  <a:pt x="1471" y="1089"/>
                  <a:pt x="1544" y="1124"/>
                </a:cubicBezTo>
                <a:cubicBezTo>
                  <a:pt x="1552" y="1128"/>
                  <a:pt x="1561" y="1127"/>
                  <a:pt x="1568" y="1122"/>
                </a:cubicBezTo>
                <a:cubicBezTo>
                  <a:pt x="1713" y="1010"/>
                  <a:pt x="1713" y="1010"/>
                  <a:pt x="1713" y="1010"/>
                </a:cubicBezTo>
                <a:cubicBezTo>
                  <a:pt x="1877" y="1129"/>
                  <a:pt x="1877" y="1129"/>
                  <a:pt x="1877" y="1129"/>
                </a:cubicBezTo>
                <a:cubicBezTo>
                  <a:pt x="1816" y="1302"/>
                  <a:pt x="1816" y="1302"/>
                  <a:pt x="1816" y="1302"/>
                </a:cubicBezTo>
                <a:cubicBezTo>
                  <a:pt x="1813" y="1310"/>
                  <a:pt x="1815" y="1320"/>
                  <a:pt x="1821" y="1326"/>
                </a:cubicBezTo>
                <a:cubicBezTo>
                  <a:pt x="1877" y="1385"/>
                  <a:pt x="1925" y="1451"/>
                  <a:pt x="1963" y="1522"/>
                </a:cubicBezTo>
                <a:cubicBezTo>
                  <a:pt x="1968" y="1530"/>
                  <a:pt x="1976" y="1534"/>
                  <a:pt x="1984" y="1534"/>
                </a:cubicBezTo>
                <a:cubicBezTo>
                  <a:pt x="2168" y="1529"/>
                  <a:pt x="2168" y="1529"/>
                  <a:pt x="2168" y="1529"/>
                </a:cubicBezTo>
                <a:cubicBezTo>
                  <a:pt x="2230" y="1722"/>
                  <a:pt x="2230" y="1722"/>
                  <a:pt x="2230" y="1722"/>
                </a:cubicBezTo>
                <a:lnTo>
                  <a:pt x="2079" y="1826"/>
                </a:lnTo>
                <a:close/>
                <a:moveTo>
                  <a:pt x="1142" y="1180"/>
                </a:moveTo>
                <a:cubicBezTo>
                  <a:pt x="707" y="1180"/>
                  <a:pt x="353" y="1534"/>
                  <a:pt x="353" y="1968"/>
                </a:cubicBezTo>
                <a:cubicBezTo>
                  <a:pt x="353" y="2403"/>
                  <a:pt x="707" y="2757"/>
                  <a:pt x="1142" y="2757"/>
                </a:cubicBezTo>
                <a:cubicBezTo>
                  <a:pt x="1576" y="2757"/>
                  <a:pt x="1930" y="2403"/>
                  <a:pt x="1930" y="1968"/>
                </a:cubicBezTo>
                <a:cubicBezTo>
                  <a:pt x="1930" y="1534"/>
                  <a:pt x="1576" y="1180"/>
                  <a:pt x="1142" y="1180"/>
                </a:cubicBezTo>
                <a:close/>
                <a:moveTo>
                  <a:pt x="1142" y="2711"/>
                </a:moveTo>
                <a:cubicBezTo>
                  <a:pt x="732" y="2711"/>
                  <a:pt x="399" y="2378"/>
                  <a:pt x="399" y="1968"/>
                </a:cubicBezTo>
                <a:cubicBezTo>
                  <a:pt x="399" y="1559"/>
                  <a:pt x="732" y="1226"/>
                  <a:pt x="1142" y="1226"/>
                </a:cubicBezTo>
                <a:cubicBezTo>
                  <a:pt x="1551" y="1226"/>
                  <a:pt x="1884" y="1559"/>
                  <a:pt x="1884" y="1968"/>
                </a:cubicBezTo>
                <a:cubicBezTo>
                  <a:pt x="1884" y="2378"/>
                  <a:pt x="1551" y="2711"/>
                  <a:pt x="1142" y="2711"/>
                </a:cubicBezTo>
                <a:close/>
                <a:moveTo>
                  <a:pt x="1142" y="1342"/>
                </a:moveTo>
                <a:cubicBezTo>
                  <a:pt x="796" y="1342"/>
                  <a:pt x="515" y="1623"/>
                  <a:pt x="515" y="1968"/>
                </a:cubicBezTo>
                <a:cubicBezTo>
                  <a:pt x="515" y="2314"/>
                  <a:pt x="796" y="2595"/>
                  <a:pt x="1142" y="2595"/>
                </a:cubicBezTo>
                <a:cubicBezTo>
                  <a:pt x="1487" y="2595"/>
                  <a:pt x="1768" y="2314"/>
                  <a:pt x="1768" y="1968"/>
                </a:cubicBezTo>
                <a:cubicBezTo>
                  <a:pt x="1768" y="1623"/>
                  <a:pt x="1487" y="1342"/>
                  <a:pt x="1142" y="1342"/>
                </a:cubicBezTo>
                <a:close/>
                <a:moveTo>
                  <a:pt x="1142" y="2549"/>
                </a:moveTo>
                <a:cubicBezTo>
                  <a:pt x="821" y="2549"/>
                  <a:pt x="561" y="2289"/>
                  <a:pt x="561" y="1968"/>
                </a:cubicBezTo>
                <a:cubicBezTo>
                  <a:pt x="561" y="1648"/>
                  <a:pt x="821" y="1388"/>
                  <a:pt x="1142" y="1388"/>
                </a:cubicBezTo>
                <a:cubicBezTo>
                  <a:pt x="1462" y="1388"/>
                  <a:pt x="1722" y="1648"/>
                  <a:pt x="1722" y="1968"/>
                </a:cubicBezTo>
                <a:cubicBezTo>
                  <a:pt x="1722" y="2289"/>
                  <a:pt x="1462" y="2549"/>
                  <a:pt x="1142" y="2549"/>
                </a:cubicBezTo>
                <a:close/>
                <a:moveTo>
                  <a:pt x="3162" y="801"/>
                </a:moveTo>
                <a:cubicBezTo>
                  <a:pt x="3077" y="743"/>
                  <a:pt x="3077" y="743"/>
                  <a:pt x="3077" y="743"/>
                </a:cubicBezTo>
                <a:cubicBezTo>
                  <a:pt x="3080" y="722"/>
                  <a:pt x="3081" y="702"/>
                  <a:pt x="3081" y="682"/>
                </a:cubicBezTo>
                <a:cubicBezTo>
                  <a:pt x="3081" y="662"/>
                  <a:pt x="3080" y="642"/>
                  <a:pt x="3077" y="621"/>
                </a:cubicBezTo>
                <a:cubicBezTo>
                  <a:pt x="3162" y="563"/>
                  <a:pt x="3162" y="563"/>
                  <a:pt x="3162" y="563"/>
                </a:cubicBezTo>
                <a:cubicBezTo>
                  <a:pt x="3171" y="557"/>
                  <a:pt x="3174" y="547"/>
                  <a:pt x="3171" y="537"/>
                </a:cubicBezTo>
                <a:cubicBezTo>
                  <a:pt x="3128" y="406"/>
                  <a:pt x="3128" y="406"/>
                  <a:pt x="3128" y="406"/>
                </a:cubicBezTo>
                <a:cubicBezTo>
                  <a:pt x="3125" y="396"/>
                  <a:pt x="3117" y="389"/>
                  <a:pt x="3106" y="390"/>
                </a:cubicBezTo>
                <a:cubicBezTo>
                  <a:pt x="3003" y="393"/>
                  <a:pt x="3003" y="393"/>
                  <a:pt x="3003" y="393"/>
                </a:cubicBezTo>
                <a:cubicBezTo>
                  <a:pt x="2983" y="358"/>
                  <a:pt x="2959" y="325"/>
                  <a:pt x="2932" y="294"/>
                </a:cubicBezTo>
                <a:cubicBezTo>
                  <a:pt x="2966" y="197"/>
                  <a:pt x="2966" y="197"/>
                  <a:pt x="2966" y="197"/>
                </a:cubicBezTo>
                <a:cubicBezTo>
                  <a:pt x="2969" y="188"/>
                  <a:pt x="2966" y="177"/>
                  <a:pt x="2958" y="171"/>
                </a:cubicBezTo>
                <a:cubicBezTo>
                  <a:pt x="2846" y="90"/>
                  <a:pt x="2846" y="90"/>
                  <a:pt x="2846" y="90"/>
                </a:cubicBezTo>
                <a:cubicBezTo>
                  <a:pt x="2838" y="84"/>
                  <a:pt x="2827" y="84"/>
                  <a:pt x="2819" y="90"/>
                </a:cubicBezTo>
                <a:cubicBezTo>
                  <a:pt x="2737" y="153"/>
                  <a:pt x="2737" y="153"/>
                  <a:pt x="2737" y="153"/>
                </a:cubicBezTo>
                <a:cubicBezTo>
                  <a:pt x="2700" y="136"/>
                  <a:pt x="2661" y="123"/>
                  <a:pt x="2621" y="115"/>
                </a:cubicBezTo>
                <a:cubicBezTo>
                  <a:pt x="2592" y="17"/>
                  <a:pt x="2592" y="17"/>
                  <a:pt x="2592" y="17"/>
                </a:cubicBezTo>
                <a:cubicBezTo>
                  <a:pt x="2589" y="7"/>
                  <a:pt x="2580" y="0"/>
                  <a:pt x="2570" y="0"/>
                </a:cubicBezTo>
                <a:cubicBezTo>
                  <a:pt x="2432" y="0"/>
                  <a:pt x="2432" y="0"/>
                  <a:pt x="2432" y="0"/>
                </a:cubicBezTo>
                <a:cubicBezTo>
                  <a:pt x="2422" y="0"/>
                  <a:pt x="2413" y="7"/>
                  <a:pt x="2410" y="17"/>
                </a:cubicBezTo>
                <a:cubicBezTo>
                  <a:pt x="2381" y="115"/>
                  <a:pt x="2381" y="115"/>
                  <a:pt x="2381" y="115"/>
                </a:cubicBezTo>
                <a:cubicBezTo>
                  <a:pt x="2341" y="123"/>
                  <a:pt x="2302" y="136"/>
                  <a:pt x="2265" y="153"/>
                </a:cubicBezTo>
                <a:cubicBezTo>
                  <a:pt x="2184" y="90"/>
                  <a:pt x="2184" y="90"/>
                  <a:pt x="2184" y="90"/>
                </a:cubicBezTo>
                <a:cubicBezTo>
                  <a:pt x="2175" y="84"/>
                  <a:pt x="2164" y="84"/>
                  <a:pt x="2156" y="90"/>
                </a:cubicBezTo>
                <a:cubicBezTo>
                  <a:pt x="2044" y="171"/>
                  <a:pt x="2044" y="171"/>
                  <a:pt x="2044" y="171"/>
                </a:cubicBezTo>
                <a:cubicBezTo>
                  <a:pt x="2036" y="177"/>
                  <a:pt x="2033" y="188"/>
                  <a:pt x="2036" y="197"/>
                </a:cubicBezTo>
                <a:cubicBezTo>
                  <a:pt x="2071" y="294"/>
                  <a:pt x="2071" y="294"/>
                  <a:pt x="2071" y="294"/>
                </a:cubicBezTo>
                <a:cubicBezTo>
                  <a:pt x="2043" y="325"/>
                  <a:pt x="2019" y="358"/>
                  <a:pt x="1999" y="393"/>
                </a:cubicBezTo>
                <a:cubicBezTo>
                  <a:pt x="1896" y="390"/>
                  <a:pt x="1896" y="390"/>
                  <a:pt x="1896" y="390"/>
                </a:cubicBezTo>
                <a:cubicBezTo>
                  <a:pt x="1886" y="389"/>
                  <a:pt x="1877" y="396"/>
                  <a:pt x="1874" y="406"/>
                </a:cubicBezTo>
                <a:cubicBezTo>
                  <a:pt x="1831" y="537"/>
                  <a:pt x="1831" y="537"/>
                  <a:pt x="1831" y="537"/>
                </a:cubicBezTo>
                <a:cubicBezTo>
                  <a:pt x="1828" y="547"/>
                  <a:pt x="1831" y="557"/>
                  <a:pt x="1840" y="563"/>
                </a:cubicBezTo>
                <a:cubicBezTo>
                  <a:pt x="1925" y="621"/>
                  <a:pt x="1925" y="621"/>
                  <a:pt x="1925" y="621"/>
                </a:cubicBezTo>
                <a:cubicBezTo>
                  <a:pt x="1923" y="642"/>
                  <a:pt x="1921" y="662"/>
                  <a:pt x="1921" y="682"/>
                </a:cubicBezTo>
                <a:cubicBezTo>
                  <a:pt x="1921" y="702"/>
                  <a:pt x="1923" y="722"/>
                  <a:pt x="1925" y="743"/>
                </a:cubicBezTo>
                <a:cubicBezTo>
                  <a:pt x="1840" y="801"/>
                  <a:pt x="1840" y="801"/>
                  <a:pt x="1840" y="801"/>
                </a:cubicBezTo>
                <a:cubicBezTo>
                  <a:pt x="1831" y="807"/>
                  <a:pt x="1828" y="818"/>
                  <a:pt x="1831" y="827"/>
                </a:cubicBezTo>
                <a:cubicBezTo>
                  <a:pt x="1874" y="959"/>
                  <a:pt x="1874" y="959"/>
                  <a:pt x="1874" y="959"/>
                </a:cubicBezTo>
                <a:cubicBezTo>
                  <a:pt x="1877" y="968"/>
                  <a:pt x="1886" y="975"/>
                  <a:pt x="1896" y="975"/>
                </a:cubicBezTo>
                <a:cubicBezTo>
                  <a:pt x="1999" y="972"/>
                  <a:pt x="1999" y="972"/>
                  <a:pt x="1999" y="972"/>
                </a:cubicBezTo>
                <a:cubicBezTo>
                  <a:pt x="2019" y="1007"/>
                  <a:pt x="2043" y="1040"/>
                  <a:pt x="2071" y="1070"/>
                </a:cubicBezTo>
                <a:cubicBezTo>
                  <a:pt x="2036" y="1167"/>
                  <a:pt x="2036" y="1167"/>
                  <a:pt x="2036" y="1167"/>
                </a:cubicBezTo>
                <a:cubicBezTo>
                  <a:pt x="2033" y="1177"/>
                  <a:pt x="2036" y="1188"/>
                  <a:pt x="2044" y="1194"/>
                </a:cubicBezTo>
                <a:cubicBezTo>
                  <a:pt x="2156" y="1275"/>
                  <a:pt x="2156" y="1275"/>
                  <a:pt x="2156" y="1275"/>
                </a:cubicBezTo>
                <a:cubicBezTo>
                  <a:pt x="2164" y="1281"/>
                  <a:pt x="2175" y="1281"/>
                  <a:pt x="2184" y="1274"/>
                </a:cubicBezTo>
                <a:cubicBezTo>
                  <a:pt x="2265" y="1211"/>
                  <a:pt x="2265" y="1211"/>
                  <a:pt x="2265" y="1211"/>
                </a:cubicBezTo>
                <a:cubicBezTo>
                  <a:pt x="2302" y="1228"/>
                  <a:pt x="2341" y="1240"/>
                  <a:pt x="2381" y="1249"/>
                </a:cubicBezTo>
                <a:cubicBezTo>
                  <a:pt x="2410" y="1348"/>
                  <a:pt x="2410" y="1348"/>
                  <a:pt x="2410" y="1348"/>
                </a:cubicBezTo>
                <a:cubicBezTo>
                  <a:pt x="2413" y="1358"/>
                  <a:pt x="2422" y="1364"/>
                  <a:pt x="2432" y="1364"/>
                </a:cubicBezTo>
                <a:cubicBezTo>
                  <a:pt x="2570" y="1364"/>
                  <a:pt x="2570" y="1364"/>
                  <a:pt x="2570" y="1364"/>
                </a:cubicBezTo>
                <a:cubicBezTo>
                  <a:pt x="2580" y="1364"/>
                  <a:pt x="2589" y="1358"/>
                  <a:pt x="2592" y="1348"/>
                </a:cubicBezTo>
                <a:cubicBezTo>
                  <a:pt x="2621" y="1249"/>
                  <a:pt x="2621" y="1249"/>
                  <a:pt x="2621" y="1249"/>
                </a:cubicBezTo>
                <a:cubicBezTo>
                  <a:pt x="2661" y="1240"/>
                  <a:pt x="2700" y="1228"/>
                  <a:pt x="2737" y="1211"/>
                </a:cubicBezTo>
                <a:cubicBezTo>
                  <a:pt x="2819" y="1274"/>
                  <a:pt x="2819" y="1274"/>
                  <a:pt x="2819" y="1274"/>
                </a:cubicBezTo>
                <a:cubicBezTo>
                  <a:pt x="2827" y="1281"/>
                  <a:pt x="2838" y="1281"/>
                  <a:pt x="2846" y="1275"/>
                </a:cubicBezTo>
                <a:cubicBezTo>
                  <a:pt x="2958" y="1194"/>
                  <a:pt x="2958" y="1194"/>
                  <a:pt x="2958" y="1194"/>
                </a:cubicBezTo>
                <a:cubicBezTo>
                  <a:pt x="2966" y="1188"/>
                  <a:pt x="2969" y="1177"/>
                  <a:pt x="2966" y="1167"/>
                </a:cubicBezTo>
                <a:cubicBezTo>
                  <a:pt x="2931" y="1070"/>
                  <a:pt x="2931" y="1070"/>
                  <a:pt x="2931" y="1070"/>
                </a:cubicBezTo>
                <a:cubicBezTo>
                  <a:pt x="2959" y="1040"/>
                  <a:pt x="2983" y="1007"/>
                  <a:pt x="3003" y="972"/>
                </a:cubicBezTo>
                <a:cubicBezTo>
                  <a:pt x="3106" y="975"/>
                  <a:pt x="3106" y="975"/>
                  <a:pt x="3106" y="975"/>
                </a:cubicBezTo>
                <a:cubicBezTo>
                  <a:pt x="3116" y="975"/>
                  <a:pt x="3125" y="968"/>
                  <a:pt x="3128" y="959"/>
                </a:cubicBezTo>
                <a:cubicBezTo>
                  <a:pt x="3171" y="827"/>
                  <a:pt x="3171" y="827"/>
                  <a:pt x="3171" y="827"/>
                </a:cubicBezTo>
                <a:cubicBezTo>
                  <a:pt x="3174" y="818"/>
                  <a:pt x="3171" y="807"/>
                  <a:pt x="3162" y="801"/>
                </a:cubicBezTo>
                <a:close/>
                <a:moveTo>
                  <a:pt x="3090" y="928"/>
                </a:moveTo>
                <a:cubicBezTo>
                  <a:pt x="2990" y="925"/>
                  <a:pt x="2990" y="925"/>
                  <a:pt x="2990" y="925"/>
                </a:cubicBezTo>
                <a:cubicBezTo>
                  <a:pt x="2982" y="926"/>
                  <a:pt x="2974" y="930"/>
                  <a:pt x="2970" y="937"/>
                </a:cubicBezTo>
                <a:cubicBezTo>
                  <a:pt x="2948" y="977"/>
                  <a:pt x="2920" y="1015"/>
                  <a:pt x="2888" y="1049"/>
                </a:cubicBezTo>
                <a:cubicBezTo>
                  <a:pt x="2882" y="1055"/>
                  <a:pt x="2880" y="1064"/>
                  <a:pt x="2883" y="1072"/>
                </a:cubicBezTo>
                <a:cubicBezTo>
                  <a:pt x="2917" y="1166"/>
                  <a:pt x="2917" y="1166"/>
                  <a:pt x="2917" y="1166"/>
                </a:cubicBezTo>
                <a:cubicBezTo>
                  <a:pt x="2833" y="1227"/>
                  <a:pt x="2833" y="1227"/>
                  <a:pt x="2833" y="1227"/>
                </a:cubicBezTo>
                <a:cubicBezTo>
                  <a:pt x="2754" y="1166"/>
                  <a:pt x="2754" y="1166"/>
                  <a:pt x="2754" y="1166"/>
                </a:cubicBezTo>
                <a:cubicBezTo>
                  <a:pt x="2747" y="1161"/>
                  <a:pt x="2738" y="1160"/>
                  <a:pt x="2730" y="1164"/>
                </a:cubicBezTo>
                <a:cubicBezTo>
                  <a:pt x="2689" y="1184"/>
                  <a:pt x="2645" y="1198"/>
                  <a:pt x="2599" y="1206"/>
                </a:cubicBezTo>
                <a:cubicBezTo>
                  <a:pt x="2590" y="1208"/>
                  <a:pt x="2584" y="1214"/>
                  <a:pt x="2581" y="1222"/>
                </a:cubicBezTo>
                <a:cubicBezTo>
                  <a:pt x="2553" y="1318"/>
                  <a:pt x="2553" y="1318"/>
                  <a:pt x="2553" y="1318"/>
                </a:cubicBezTo>
                <a:cubicBezTo>
                  <a:pt x="2449" y="1318"/>
                  <a:pt x="2449" y="1318"/>
                  <a:pt x="2449" y="1318"/>
                </a:cubicBezTo>
                <a:cubicBezTo>
                  <a:pt x="2421" y="1222"/>
                  <a:pt x="2421" y="1222"/>
                  <a:pt x="2421" y="1222"/>
                </a:cubicBezTo>
                <a:cubicBezTo>
                  <a:pt x="2419" y="1214"/>
                  <a:pt x="2412" y="1208"/>
                  <a:pt x="2403" y="1206"/>
                </a:cubicBezTo>
                <a:cubicBezTo>
                  <a:pt x="2358" y="1198"/>
                  <a:pt x="2314" y="1184"/>
                  <a:pt x="2272" y="1164"/>
                </a:cubicBezTo>
                <a:cubicBezTo>
                  <a:pt x="2264" y="1160"/>
                  <a:pt x="2255" y="1161"/>
                  <a:pt x="2248" y="1166"/>
                </a:cubicBezTo>
                <a:cubicBezTo>
                  <a:pt x="2169" y="1227"/>
                  <a:pt x="2169" y="1227"/>
                  <a:pt x="2169" y="1227"/>
                </a:cubicBezTo>
                <a:cubicBezTo>
                  <a:pt x="2085" y="1166"/>
                  <a:pt x="2085" y="1166"/>
                  <a:pt x="2085" y="1166"/>
                </a:cubicBezTo>
                <a:cubicBezTo>
                  <a:pt x="2119" y="1072"/>
                  <a:pt x="2119" y="1072"/>
                  <a:pt x="2119" y="1072"/>
                </a:cubicBezTo>
                <a:cubicBezTo>
                  <a:pt x="2122" y="1064"/>
                  <a:pt x="2120" y="1055"/>
                  <a:pt x="2114" y="1049"/>
                </a:cubicBezTo>
                <a:cubicBezTo>
                  <a:pt x="2082" y="1015"/>
                  <a:pt x="2055" y="977"/>
                  <a:pt x="2033" y="937"/>
                </a:cubicBezTo>
                <a:cubicBezTo>
                  <a:pt x="2028" y="930"/>
                  <a:pt x="2020" y="926"/>
                  <a:pt x="2012" y="925"/>
                </a:cubicBezTo>
                <a:cubicBezTo>
                  <a:pt x="1912" y="928"/>
                  <a:pt x="1912" y="928"/>
                  <a:pt x="1912" y="928"/>
                </a:cubicBezTo>
                <a:cubicBezTo>
                  <a:pt x="1880" y="830"/>
                  <a:pt x="1880" y="830"/>
                  <a:pt x="1880" y="830"/>
                </a:cubicBezTo>
                <a:cubicBezTo>
                  <a:pt x="1962" y="773"/>
                  <a:pt x="1962" y="773"/>
                  <a:pt x="1962" y="773"/>
                </a:cubicBezTo>
                <a:cubicBezTo>
                  <a:pt x="1970" y="768"/>
                  <a:pt x="1973" y="760"/>
                  <a:pt x="1972" y="751"/>
                </a:cubicBezTo>
                <a:cubicBezTo>
                  <a:pt x="1969" y="728"/>
                  <a:pt x="1968" y="704"/>
                  <a:pt x="1968" y="682"/>
                </a:cubicBezTo>
                <a:cubicBezTo>
                  <a:pt x="1968" y="660"/>
                  <a:pt x="1969" y="637"/>
                  <a:pt x="1972" y="613"/>
                </a:cubicBezTo>
                <a:cubicBezTo>
                  <a:pt x="1973" y="605"/>
                  <a:pt x="1969" y="596"/>
                  <a:pt x="1962" y="591"/>
                </a:cubicBezTo>
                <a:cubicBezTo>
                  <a:pt x="1880" y="535"/>
                  <a:pt x="1880" y="535"/>
                  <a:pt x="1880" y="535"/>
                </a:cubicBezTo>
                <a:cubicBezTo>
                  <a:pt x="1912" y="436"/>
                  <a:pt x="1912" y="436"/>
                  <a:pt x="1912" y="436"/>
                </a:cubicBezTo>
                <a:cubicBezTo>
                  <a:pt x="2011" y="439"/>
                  <a:pt x="2011" y="439"/>
                  <a:pt x="2011" y="439"/>
                </a:cubicBezTo>
                <a:cubicBezTo>
                  <a:pt x="2020" y="440"/>
                  <a:pt x="2028" y="435"/>
                  <a:pt x="2032" y="427"/>
                </a:cubicBezTo>
                <a:cubicBezTo>
                  <a:pt x="2054" y="387"/>
                  <a:pt x="2082" y="349"/>
                  <a:pt x="2114" y="315"/>
                </a:cubicBezTo>
                <a:cubicBezTo>
                  <a:pt x="2120" y="309"/>
                  <a:pt x="2122" y="300"/>
                  <a:pt x="2119" y="292"/>
                </a:cubicBezTo>
                <a:cubicBezTo>
                  <a:pt x="2085" y="198"/>
                  <a:pt x="2085" y="198"/>
                  <a:pt x="2085" y="198"/>
                </a:cubicBezTo>
                <a:cubicBezTo>
                  <a:pt x="2169" y="137"/>
                  <a:pt x="2169" y="137"/>
                  <a:pt x="2169" y="137"/>
                </a:cubicBezTo>
                <a:cubicBezTo>
                  <a:pt x="2248" y="198"/>
                  <a:pt x="2248" y="198"/>
                  <a:pt x="2248" y="198"/>
                </a:cubicBezTo>
                <a:cubicBezTo>
                  <a:pt x="2254" y="203"/>
                  <a:pt x="2264" y="204"/>
                  <a:pt x="2272" y="200"/>
                </a:cubicBezTo>
                <a:cubicBezTo>
                  <a:pt x="2313" y="180"/>
                  <a:pt x="2357" y="166"/>
                  <a:pt x="2403" y="158"/>
                </a:cubicBezTo>
                <a:cubicBezTo>
                  <a:pt x="2412" y="156"/>
                  <a:pt x="2419" y="150"/>
                  <a:pt x="2421" y="141"/>
                </a:cubicBezTo>
                <a:cubicBezTo>
                  <a:pt x="2449" y="46"/>
                  <a:pt x="2449" y="46"/>
                  <a:pt x="2449" y="46"/>
                </a:cubicBezTo>
                <a:cubicBezTo>
                  <a:pt x="2553" y="46"/>
                  <a:pt x="2553" y="46"/>
                  <a:pt x="2553" y="46"/>
                </a:cubicBezTo>
                <a:cubicBezTo>
                  <a:pt x="2581" y="141"/>
                  <a:pt x="2581" y="141"/>
                  <a:pt x="2581" y="141"/>
                </a:cubicBezTo>
                <a:cubicBezTo>
                  <a:pt x="2583" y="150"/>
                  <a:pt x="2590" y="156"/>
                  <a:pt x="2599" y="158"/>
                </a:cubicBezTo>
                <a:cubicBezTo>
                  <a:pt x="2645" y="166"/>
                  <a:pt x="2689" y="180"/>
                  <a:pt x="2731" y="200"/>
                </a:cubicBezTo>
                <a:cubicBezTo>
                  <a:pt x="2738" y="204"/>
                  <a:pt x="2748" y="203"/>
                  <a:pt x="2755" y="198"/>
                </a:cubicBezTo>
                <a:cubicBezTo>
                  <a:pt x="2833" y="137"/>
                  <a:pt x="2833" y="137"/>
                  <a:pt x="2833" y="137"/>
                </a:cubicBezTo>
                <a:cubicBezTo>
                  <a:pt x="2917" y="198"/>
                  <a:pt x="2917" y="198"/>
                  <a:pt x="2917" y="198"/>
                </a:cubicBezTo>
                <a:cubicBezTo>
                  <a:pt x="2883" y="292"/>
                  <a:pt x="2883" y="292"/>
                  <a:pt x="2883" y="292"/>
                </a:cubicBezTo>
                <a:cubicBezTo>
                  <a:pt x="2881" y="300"/>
                  <a:pt x="2882" y="309"/>
                  <a:pt x="2888" y="315"/>
                </a:cubicBezTo>
                <a:cubicBezTo>
                  <a:pt x="2921" y="349"/>
                  <a:pt x="2948" y="387"/>
                  <a:pt x="2970" y="427"/>
                </a:cubicBezTo>
                <a:cubicBezTo>
                  <a:pt x="2974" y="435"/>
                  <a:pt x="2982" y="440"/>
                  <a:pt x="2991" y="439"/>
                </a:cubicBezTo>
                <a:cubicBezTo>
                  <a:pt x="3090" y="436"/>
                  <a:pt x="3090" y="436"/>
                  <a:pt x="3090" y="436"/>
                </a:cubicBezTo>
                <a:cubicBezTo>
                  <a:pt x="3122" y="535"/>
                  <a:pt x="3122" y="535"/>
                  <a:pt x="3122" y="535"/>
                </a:cubicBezTo>
                <a:cubicBezTo>
                  <a:pt x="3040" y="591"/>
                  <a:pt x="3040" y="591"/>
                  <a:pt x="3040" y="591"/>
                </a:cubicBezTo>
                <a:cubicBezTo>
                  <a:pt x="3033" y="596"/>
                  <a:pt x="3029" y="605"/>
                  <a:pt x="3030" y="613"/>
                </a:cubicBezTo>
                <a:cubicBezTo>
                  <a:pt x="3033" y="637"/>
                  <a:pt x="3035" y="660"/>
                  <a:pt x="3035" y="682"/>
                </a:cubicBezTo>
                <a:cubicBezTo>
                  <a:pt x="3035" y="704"/>
                  <a:pt x="3033" y="728"/>
                  <a:pt x="3030" y="751"/>
                </a:cubicBezTo>
                <a:cubicBezTo>
                  <a:pt x="3029" y="760"/>
                  <a:pt x="3033" y="768"/>
                  <a:pt x="3040" y="773"/>
                </a:cubicBezTo>
                <a:cubicBezTo>
                  <a:pt x="3122" y="830"/>
                  <a:pt x="3122" y="830"/>
                  <a:pt x="3122" y="830"/>
                </a:cubicBezTo>
                <a:lnTo>
                  <a:pt x="3090" y="928"/>
                </a:lnTo>
                <a:close/>
                <a:moveTo>
                  <a:pt x="2501" y="308"/>
                </a:moveTo>
                <a:cubicBezTo>
                  <a:pt x="2295" y="308"/>
                  <a:pt x="2127" y="476"/>
                  <a:pt x="2127" y="682"/>
                </a:cubicBezTo>
                <a:cubicBezTo>
                  <a:pt x="2127" y="888"/>
                  <a:pt x="2295" y="1056"/>
                  <a:pt x="2501" y="1056"/>
                </a:cubicBezTo>
                <a:cubicBezTo>
                  <a:pt x="2707" y="1056"/>
                  <a:pt x="2875" y="888"/>
                  <a:pt x="2875" y="682"/>
                </a:cubicBezTo>
                <a:cubicBezTo>
                  <a:pt x="2875" y="476"/>
                  <a:pt x="2707" y="308"/>
                  <a:pt x="2501" y="308"/>
                </a:cubicBezTo>
                <a:close/>
                <a:moveTo>
                  <a:pt x="2501" y="1009"/>
                </a:moveTo>
                <a:cubicBezTo>
                  <a:pt x="2321" y="1009"/>
                  <a:pt x="2174" y="863"/>
                  <a:pt x="2174" y="682"/>
                </a:cubicBezTo>
                <a:cubicBezTo>
                  <a:pt x="2174" y="501"/>
                  <a:pt x="2321" y="354"/>
                  <a:pt x="2501" y="354"/>
                </a:cubicBezTo>
                <a:cubicBezTo>
                  <a:pt x="2682" y="354"/>
                  <a:pt x="2829" y="501"/>
                  <a:pt x="2829" y="682"/>
                </a:cubicBezTo>
                <a:cubicBezTo>
                  <a:pt x="2829" y="863"/>
                  <a:pt x="2682" y="1009"/>
                  <a:pt x="2501" y="100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17">
            <a:extLst>
              <a:ext uri="{FF2B5EF4-FFF2-40B4-BE49-F238E27FC236}">
                <a16:creationId xmlns:a16="http://schemas.microsoft.com/office/drawing/2014/main" id="{AE122F27-DD87-2CC1-34BD-D7E1E4FA5108}"/>
              </a:ext>
            </a:extLst>
          </p:cNvPr>
          <p:cNvSpPr>
            <a:spLocks noEditPoints="1"/>
          </p:cNvSpPr>
          <p:nvPr/>
        </p:nvSpPr>
        <p:spPr bwMode="auto">
          <a:xfrm>
            <a:off x="15109377" y="6308822"/>
            <a:ext cx="1600080" cy="1634808"/>
          </a:xfrm>
          <a:custGeom>
            <a:avLst/>
            <a:gdLst>
              <a:gd name="T0" fmla="*/ 565 w 1481"/>
              <a:gd name="T1" fmla="*/ 689 h 1519"/>
              <a:gd name="T2" fmla="*/ 580 w 1481"/>
              <a:gd name="T3" fmla="*/ 719 h 1519"/>
              <a:gd name="T4" fmla="*/ 435 w 1481"/>
              <a:gd name="T5" fmla="*/ 796 h 1519"/>
              <a:gd name="T6" fmla="*/ 607 w 1481"/>
              <a:gd name="T7" fmla="*/ 867 h 1519"/>
              <a:gd name="T8" fmla="*/ 758 w 1481"/>
              <a:gd name="T9" fmla="*/ 473 h 1519"/>
              <a:gd name="T10" fmla="*/ 406 w 1481"/>
              <a:gd name="T11" fmla="*/ 928 h 1519"/>
              <a:gd name="T12" fmla="*/ 26 w 1481"/>
              <a:gd name="T13" fmla="*/ 1200 h 1519"/>
              <a:gd name="T14" fmla="*/ 303 w 1481"/>
              <a:gd name="T15" fmla="*/ 779 h 1519"/>
              <a:gd name="T16" fmla="*/ 819 w 1481"/>
              <a:gd name="T17" fmla="*/ 412 h 1519"/>
              <a:gd name="T18" fmla="*/ 482 w 1481"/>
              <a:gd name="T19" fmla="*/ 896 h 1519"/>
              <a:gd name="T20" fmla="*/ 356 w 1481"/>
              <a:gd name="T21" fmla="*/ 723 h 1519"/>
              <a:gd name="T22" fmla="*/ 416 w 1481"/>
              <a:gd name="T23" fmla="*/ 815 h 1519"/>
              <a:gd name="T24" fmla="*/ 798 w 1481"/>
              <a:gd name="T25" fmla="*/ 433 h 1519"/>
              <a:gd name="T26" fmla="*/ 325 w 1481"/>
              <a:gd name="T27" fmla="*/ 804 h 1519"/>
              <a:gd name="T28" fmla="*/ 454 w 1481"/>
              <a:gd name="T29" fmla="*/ 882 h 1519"/>
              <a:gd name="T30" fmla="*/ 395 w 1481"/>
              <a:gd name="T31" fmla="*/ 836 h 1519"/>
              <a:gd name="T32" fmla="*/ 349 w 1481"/>
              <a:gd name="T33" fmla="*/ 777 h 1519"/>
              <a:gd name="T34" fmla="*/ 325 w 1481"/>
              <a:gd name="T35" fmla="*/ 847 h 1519"/>
              <a:gd name="T36" fmla="*/ 54 w 1481"/>
              <a:gd name="T37" fmla="*/ 1185 h 1519"/>
              <a:gd name="T38" fmla="*/ 1481 w 1481"/>
              <a:gd name="T39" fmla="*/ 1453 h 1519"/>
              <a:gd name="T40" fmla="*/ 487 w 1481"/>
              <a:gd name="T41" fmla="*/ 1421 h 1519"/>
              <a:gd name="T42" fmla="*/ 378 w 1481"/>
              <a:gd name="T43" fmla="*/ 1017 h 1519"/>
              <a:gd name="T44" fmla="*/ 502 w 1481"/>
              <a:gd name="T45" fmla="*/ 1391 h 1519"/>
              <a:gd name="T46" fmla="*/ 1353 w 1481"/>
              <a:gd name="T47" fmla="*/ 136 h 1519"/>
              <a:gd name="T48" fmla="*/ 1186 w 1481"/>
              <a:gd name="T49" fmla="*/ 156 h 1519"/>
              <a:gd name="T50" fmla="*/ 1093 w 1481"/>
              <a:gd name="T51" fmla="*/ 141 h 1519"/>
              <a:gd name="T52" fmla="*/ 986 w 1481"/>
              <a:gd name="T53" fmla="*/ 101 h 1519"/>
              <a:gd name="T54" fmla="*/ 955 w 1481"/>
              <a:gd name="T55" fmla="*/ 101 h 1519"/>
              <a:gd name="T56" fmla="*/ 848 w 1481"/>
              <a:gd name="T57" fmla="*/ 141 h 1519"/>
              <a:gd name="T58" fmla="*/ 755 w 1481"/>
              <a:gd name="T59" fmla="*/ 156 h 1519"/>
              <a:gd name="T60" fmla="*/ 663 w 1481"/>
              <a:gd name="T61" fmla="*/ 141 h 1519"/>
              <a:gd name="T62" fmla="*/ 555 w 1481"/>
              <a:gd name="T63" fmla="*/ 101 h 1519"/>
              <a:gd name="T64" fmla="*/ 525 w 1481"/>
              <a:gd name="T65" fmla="*/ 101 h 1519"/>
              <a:gd name="T66" fmla="*/ 378 w 1481"/>
              <a:gd name="T67" fmla="*/ 354 h 1519"/>
              <a:gd name="T68" fmla="*/ 525 w 1481"/>
              <a:gd name="T69" fmla="*/ 71 h 1519"/>
              <a:gd name="T70" fmla="*/ 555 w 1481"/>
              <a:gd name="T71" fmla="*/ 71 h 1519"/>
              <a:gd name="T72" fmla="*/ 663 w 1481"/>
              <a:gd name="T73" fmla="*/ 15 h 1519"/>
              <a:gd name="T74" fmla="*/ 755 w 1481"/>
              <a:gd name="T75" fmla="*/ 0 h 1519"/>
              <a:gd name="T76" fmla="*/ 848 w 1481"/>
              <a:gd name="T77" fmla="*/ 15 h 1519"/>
              <a:gd name="T78" fmla="*/ 955 w 1481"/>
              <a:gd name="T79" fmla="*/ 71 h 1519"/>
              <a:gd name="T80" fmla="*/ 986 w 1481"/>
              <a:gd name="T81" fmla="*/ 71 h 1519"/>
              <a:gd name="T82" fmla="*/ 1093 w 1481"/>
              <a:gd name="T83" fmla="*/ 15 h 1519"/>
              <a:gd name="T84" fmla="*/ 1186 w 1481"/>
              <a:gd name="T85" fmla="*/ 0 h 1519"/>
              <a:gd name="T86" fmla="*/ 1383 w 1481"/>
              <a:gd name="T87" fmla="*/ 136 h 1519"/>
              <a:gd name="T88" fmla="*/ 1451 w 1481"/>
              <a:gd name="T89" fmla="*/ 259 h 1519"/>
              <a:gd name="T90" fmla="*/ 1318 w 1481"/>
              <a:gd name="T91" fmla="*/ 1421 h 1519"/>
              <a:gd name="T92" fmla="*/ 1416 w 1481"/>
              <a:gd name="T93" fmla="*/ 1488 h 1519"/>
              <a:gd name="T94" fmla="*/ 1076 w 1481"/>
              <a:gd name="T95" fmla="*/ 882 h 1519"/>
              <a:gd name="T96" fmla="*/ 936 w 1481"/>
              <a:gd name="T97" fmla="*/ 1301 h 1519"/>
              <a:gd name="T98" fmla="*/ 1046 w 1481"/>
              <a:gd name="T99" fmla="*/ 897 h 1519"/>
              <a:gd name="T100" fmla="*/ 1046 w 1481"/>
              <a:gd name="T101" fmla="*/ 897 h 1519"/>
              <a:gd name="T102" fmla="*/ 877 w 1481"/>
              <a:gd name="T103" fmla="*/ 1316 h 1519"/>
              <a:gd name="T104" fmla="*/ 768 w 1481"/>
              <a:gd name="T105" fmla="*/ 993 h 1519"/>
              <a:gd name="T106" fmla="*/ 783 w 1481"/>
              <a:gd name="T107" fmla="*/ 1286 h 1519"/>
              <a:gd name="T108" fmla="*/ 1259 w 1481"/>
              <a:gd name="T109" fmla="*/ 781 h 1519"/>
              <a:gd name="T110" fmla="*/ 1119 w 1481"/>
              <a:gd name="T111" fmla="*/ 1301 h 1519"/>
              <a:gd name="T112" fmla="*/ 1229 w 1481"/>
              <a:gd name="T113" fmla="*/ 796 h 1519"/>
              <a:gd name="T114" fmla="*/ 1229 w 1481"/>
              <a:gd name="T115" fmla="*/ 796 h 1519"/>
              <a:gd name="T116" fmla="*/ 1167 w 1481"/>
              <a:gd name="T117" fmla="*/ 479 h 1519"/>
              <a:gd name="T118" fmla="*/ 1099 w 1481"/>
              <a:gd name="T119" fmla="*/ 578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81" h="1519">
                <a:moveTo>
                  <a:pt x="460" y="651"/>
                </a:moveTo>
                <a:cubicBezTo>
                  <a:pt x="454" y="647"/>
                  <a:pt x="452" y="637"/>
                  <a:pt x="457" y="630"/>
                </a:cubicBezTo>
                <a:cubicBezTo>
                  <a:pt x="462" y="623"/>
                  <a:pt x="471" y="622"/>
                  <a:pt x="478" y="627"/>
                </a:cubicBezTo>
                <a:cubicBezTo>
                  <a:pt x="565" y="689"/>
                  <a:pt x="565" y="689"/>
                  <a:pt x="565" y="689"/>
                </a:cubicBezTo>
                <a:cubicBezTo>
                  <a:pt x="709" y="504"/>
                  <a:pt x="709" y="504"/>
                  <a:pt x="709" y="504"/>
                </a:cubicBezTo>
                <a:cubicBezTo>
                  <a:pt x="714" y="497"/>
                  <a:pt x="724" y="496"/>
                  <a:pt x="730" y="501"/>
                </a:cubicBezTo>
                <a:cubicBezTo>
                  <a:pt x="737" y="506"/>
                  <a:pt x="738" y="516"/>
                  <a:pt x="733" y="522"/>
                </a:cubicBezTo>
                <a:cubicBezTo>
                  <a:pt x="580" y="719"/>
                  <a:pt x="580" y="719"/>
                  <a:pt x="580" y="719"/>
                </a:cubicBezTo>
                <a:cubicBezTo>
                  <a:pt x="578" y="723"/>
                  <a:pt x="573" y="725"/>
                  <a:pt x="569" y="725"/>
                </a:cubicBezTo>
                <a:cubicBezTo>
                  <a:pt x="565" y="725"/>
                  <a:pt x="562" y="724"/>
                  <a:pt x="560" y="722"/>
                </a:cubicBezTo>
                <a:lnTo>
                  <a:pt x="460" y="651"/>
                </a:lnTo>
                <a:close/>
                <a:moveTo>
                  <a:pt x="435" y="796"/>
                </a:moveTo>
                <a:cubicBezTo>
                  <a:pt x="340" y="701"/>
                  <a:pt x="340" y="547"/>
                  <a:pt x="435" y="452"/>
                </a:cubicBezTo>
                <a:cubicBezTo>
                  <a:pt x="530" y="357"/>
                  <a:pt x="684" y="357"/>
                  <a:pt x="779" y="452"/>
                </a:cubicBezTo>
                <a:cubicBezTo>
                  <a:pt x="874" y="547"/>
                  <a:pt x="874" y="701"/>
                  <a:pt x="779" y="796"/>
                </a:cubicBezTo>
                <a:cubicBezTo>
                  <a:pt x="732" y="843"/>
                  <a:pt x="669" y="867"/>
                  <a:pt x="607" y="867"/>
                </a:cubicBezTo>
                <a:cubicBezTo>
                  <a:pt x="545" y="867"/>
                  <a:pt x="483" y="843"/>
                  <a:pt x="435" y="796"/>
                </a:cubicBezTo>
                <a:close/>
                <a:moveTo>
                  <a:pt x="457" y="775"/>
                </a:moveTo>
                <a:cubicBezTo>
                  <a:pt x="540" y="858"/>
                  <a:pt x="675" y="857"/>
                  <a:pt x="758" y="775"/>
                </a:cubicBezTo>
                <a:cubicBezTo>
                  <a:pt x="841" y="692"/>
                  <a:pt x="841" y="556"/>
                  <a:pt x="758" y="473"/>
                </a:cubicBezTo>
                <a:cubicBezTo>
                  <a:pt x="716" y="432"/>
                  <a:pt x="662" y="411"/>
                  <a:pt x="607" y="411"/>
                </a:cubicBezTo>
                <a:cubicBezTo>
                  <a:pt x="553" y="411"/>
                  <a:pt x="498" y="432"/>
                  <a:pt x="457" y="473"/>
                </a:cubicBezTo>
                <a:cubicBezTo>
                  <a:pt x="374" y="556"/>
                  <a:pt x="374" y="692"/>
                  <a:pt x="457" y="775"/>
                </a:cubicBezTo>
                <a:close/>
                <a:moveTo>
                  <a:pt x="406" y="928"/>
                </a:moveTo>
                <a:cubicBezTo>
                  <a:pt x="128" y="1206"/>
                  <a:pt x="128" y="1206"/>
                  <a:pt x="128" y="1206"/>
                </a:cubicBezTo>
                <a:cubicBezTo>
                  <a:pt x="115" y="1219"/>
                  <a:pt x="98" y="1226"/>
                  <a:pt x="80" y="1226"/>
                </a:cubicBezTo>
                <a:cubicBezTo>
                  <a:pt x="62" y="1226"/>
                  <a:pt x="45" y="1219"/>
                  <a:pt x="33" y="1206"/>
                </a:cubicBezTo>
                <a:cubicBezTo>
                  <a:pt x="26" y="1200"/>
                  <a:pt x="26" y="1200"/>
                  <a:pt x="26" y="1200"/>
                </a:cubicBezTo>
                <a:cubicBezTo>
                  <a:pt x="0" y="1173"/>
                  <a:pt x="0" y="1130"/>
                  <a:pt x="26" y="1104"/>
                </a:cubicBezTo>
                <a:cubicBezTo>
                  <a:pt x="304" y="826"/>
                  <a:pt x="304" y="826"/>
                  <a:pt x="304" y="826"/>
                </a:cubicBezTo>
                <a:cubicBezTo>
                  <a:pt x="303" y="825"/>
                  <a:pt x="303" y="825"/>
                  <a:pt x="303" y="825"/>
                </a:cubicBezTo>
                <a:cubicBezTo>
                  <a:pt x="291" y="813"/>
                  <a:pt x="291" y="792"/>
                  <a:pt x="303" y="779"/>
                </a:cubicBezTo>
                <a:cubicBezTo>
                  <a:pt x="334" y="748"/>
                  <a:pt x="334" y="748"/>
                  <a:pt x="334" y="748"/>
                </a:cubicBezTo>
                <a:cubicBezTo>
                  <a:pt x="332" y="744"/>
                  <a:pt x="330" y="739"/>
                  <a:pt x="328" y="734"/>
                </a:cubicBezTo>
                <a:cubicBezTo>
                  <a:pt x="284" y="623"/>
                  <a:pt x="310" y="496"/>
                  <a:pt x="395" y="412"/>
                </a:cubicBezTo>
                <a:cubicBezTo>
                  <a:pt x="512" y="295"/>
                  <a:pt x="702" y="295"/>
                  <a:pt x="819" y="412"/>
                </a:cubicBezTo>
                <a:cubicBezTo>
                  <a:pt x="936" y="529"/>
                  <a:pt x="936" y="719"/>
                  <a:pt x="819" y="836"/>
                </a:cubicBezTo>
                <a:cubicBezTo>
                  <a:pt x="762" y="894"/>
                  <a:pt x="685" y="924"/>
                  <a:pt x="607" y="924"/>
                </a:cubicBezTo>
                <a:cubicBezTo>
                  <a:pt x="570" y="924"/>
                  <a:pt x="533" y="917"/>
                  <a:pt x="497" y="903"/>
                </a:cubicBezTo>
                <a:cubicBezTo>
                  <a:pt x="492" y="901"/>
                  <a:pt x="487" y="899"/>
                  <a:pt x="482" y="896"/>
                </a:cubicBezTo>
                <a:cubicBezTo>
                  <a:pt x="451" y="927"/>
                  <a:pt x="451" y="927"/>
                  <a:pt x="451" y="927"/>
                </a:cubicBezTo>
                <a:cubicBezTo>
                  <a:pt x="445" y="934"/>
                  <a:pt x="437" y="937"/>
                  <a:pt x="428" y="937"/>
                </a:cubicBezTo>
                <a:cubicBezTo>
                  <a:pt x="420" y="937"/>
                  <a:pt x="412" y="934"/>
                  <a:pt x="406" y="928"/>
                </a:cubicBezTo>
                <a:close/>
                <a:moveTo>
                  <a:pt x="356" y="723"/>
                </a:moveTo>
                <a:cubicBezTo>
                  <a:pt x="359" y="731"/>
                  <a:pt x="362" y="738"/>
                  <a:pt x="366" y="745"/>
                </a:cubicBezTo>
                <a:cubicBezTo>
                  <a:pt x="366" y="745"/>
                  <a:pt x="366" y="745"/>
                  <a:pt x="366" y="745"/>
                </a:cubicBezTo>
                <a:cubicBezTo>
                  <a:pt x="375" y="763"/>
                  <a:pt x="386" y="780"/>
                  <a:pt x="399" y="796"/>
                </a:cubicBezTo>
                <a:cubicBezTo>
                  <a:pt x="405" y="802"/>
                  <a:pt x="410" y="809"/>
                  <a:pt x="416" y="815"/>
                </a:cubicBezTo>
                <a:cubicBezTo>
                  <a:pt x="437" y="835"/>
                  <a:pt x="460" y="852"/>
                  <a:pt x="486" y="865"/>
                </a:cubicBezTo>
                <a:cubicBezTo>
                  <a:pt x="493" y="869"/>
                  <a:pt x="500" y="872"/>
                  <a:pt x="508" y="875"/>
                </a:cubicBezTo>
                <a:cubicBezTo>
                  <a:pt x="608" y="915"/>
                  <a:pt x="722" y="891"/>
                  <a:pt x="798" y="815"/>
                </a:cubicBezTo>
                <a:cubicBezTo>
                  <a:pt x="903" y="710"/>
                  <a:pt x="903" y="538"/>
                  <a:pt x="798" y="433"/>
                </a:cubicBezTo>
                <a:cubicBezTo>
                  <a:pt x="745" y="381"/>
                  <a:pt x="676" y="354"/>
                  <a:pt x="607" y="354"/>
                </a:cubicBezTo>
                <a:cubicBezTo>
                  <a:pt x="538" y="354"/>
                  <a:pt x="469" y="381"/>
                  <a:pt x="416" y="433"/>
                </a:cubicBezTo>
                <a:cubicBezTo>
                  <a:pt x="340" y="509"/>
                  <a:pt x="317" y="623"/>
                  <a:pt x="356" y="723"/>
                </a:cubicBezTo>
                <a:close/>
                <a:moveTo>
                  <a:pt x="325" y="804"/>
                </a:moveTo>
                <a:cubicBezTo>
                  <a:pt x="325" y="804"/>
                  <a:pt x="325" y="804"/>
                  <a:pt x="325" y="804"/>
                </a:cubicBezTo>
                <a:cubicBezTo>
                  <a:pt x="427" y="906"/>
                  <a:pt x="427" y="906"/>
                  <a:pt x="427" y="906"/>
                </a:cubicBezTo>
                <a:cubicBezTo>
                  <a:pt x="428" y="907"/>
                  <a:pt x="429" y="907"/>
                  <a:pt x="430" y="906"/>
                </a:cubicBezTo>
                <a:cubicBezTo>
                  <a:pt x="454" y="882"/>
                  <a:pt x="454" y="882"/>
                  <a:pt x="454" y="882"/>
                </a:cubicBezTo>
                <a:cubicBezTo>
                  <a:pt x="453" y="882"/>
                  <a:pt x="453" y="882"/>
                  <a:pt x="453" y="881"/>
                </a:cubicBezTo>
                <a:cubicBezTo>
                  <a:pt x="443" y="876"/>
                  <a:pt x="434" y="869"/>
                  <a:pt x="426" y="863"/>
                </a:cubicBezTo>
                <a:cubicBezTo>
                  <a:pt x="424" y="861"/>
                  <a:pt x="422" y="860"/>
                  <a:pt x="420" y="858"/>
                </a:cubicBezTo>
                <a:cubicBezTo>
                  <a:pt x="411" y="851"/>
                  <a:pt x="403" y="844"/>
                  <a:pt x="395" y="836"/>
                </a:cubicBezTo>
                <a:cubicBezTo>
                  <a:pt x="387" y="828"/>
                  <a:pt x="380" y="820"/>
                  <a:pt x="373" y="811"/>
                </a:cubicBezTo>
                <a:cubicBezTo>
                  <a:pt x="371" y="809"/>
                  <a:pt x="369" y="807"/>
                  <a:pt x="368" y="805"/>
                </a:cubicBezTo>
                <a:cubicBezTo>
                  <a:pt x="361" y="796"/>
                  <a:pt x="355" y="787"/>
                  <a:pt x="349" y="778"/>
                </a:cubicBezTo>
                <a:cubicBezTo>
                  <a:pt x="349" y="777"/>
                  <a:pt x="349" y="777"/>
                  <a:pt x="349" y="777"/>
                </a:cubicBezTo>
                <a:cubicBezTo>
                  <a:pt x="325" y="801"/>
                  <a:pt x="325" y="801"/>
                  <a:pt x="325" y="801"/>
                </a:cubicBezTo>
                <a:cubicBezTo>
                  <a:pt x="324" y="802"/>
                  <a:pt x="324" y="803"/>
                  <a:pt x="325" y="804"/>
                </a:cubicBezTo>
                <a:close/>
                <a:moveTo>
                  <a:pt x="384" y="906"/>
                </a:moveTo>
                <a:cubicBezTo>
                  <a:pt x="325" y="847"/>
                  <a:pt x="325" y="847"/>
                  <a:pt x="325" y="847"/>
                </a:cubicBezTo>
                <a:cubicBezTo>
                  <a:pt x="47" y="1126"/>
                  <a:pt x="47" y="1126"/>
                  <a:pt x="47" y="1126"/>
                </a:cubicBezTo>
                <a:cubicBezTo>
                  <a:pt x="40" y="1133"/>
                  <a:pt x="36" y="1142"/>
                  <a:pt x="36" y="1152"/>
                </a:cubicBezTo>
                <a:cubicBezTo>
                  <a:pt x="36" y="1162"/>
                  <a:pt x="40" y="1171"/>
                  <a:pt x="47" y="1178"/>
                </a:cubicBezTo>
                <a:cubicBezTo>
                  <a:pt x="54" y="1185"/>
                  <a:pt x="54" y="1185"/>
                  <a:pt x="54" y="1185"/>
                </a:cubicBezTo>
                <a:cubicBezTo>
                  <a:pt x="68" y="1199"/>
                  <a:pt x="92" y="1199"/>
                  <a:pt x="106" y="1185"/>
                </a:cubicBezTo>
                <a:lnTo>
                  <a:pt x="384" y="906"/>
                </a:lnTo>
                <a:close/>
                <a:moveTo>
                  <a:pt x="1481" y="259"/>
                </a:moveTo>
                <a:cubicBezTo>
                  <a:pt x="1481" y="1453"/>
                  <a:pt x="1481" y="1453"/>
                  <a:pt x="1481" y="1453"/>
                </a:cubicBezTo>
                <a:cubicBezTo>
                  <a:pt x="1481" y="1489"/>
                  <a:pt x="1452" y="1519"/>
                  <a:pt x="1416" y="1519"/>
                </a:cubicBezTo>
                <a:cubicBezTo>
                  <a:pt x="552" y="1519"/>
                  <a:pt x="552" y="1519"/>
                  <a:pt x="552" y="1519"/>
                </a:cubicBezTo>
                <a:cubicBezTo>
                  <a:pt x="516" y="1519"/>
                  <a:pt x="487" y="1489"/>
                  <a:pt x="487" y="1453"/>
                </a:cubicBezTo>
                <a:cubicBezTo>
                  <a:pt x="487" y="1421"/>
                  <a:pt x="487" y="1421"/>
                  <a:pt x="487" y="1421"/>
                </a:cubicBezTo>
                <a:cubicBezTo>
                  <a:pt x="429" y="1421"/>
                  <a:pt x="429" y="1421"/>
                  <a:pt x="429" y="1421"/>
                </a:cubicBezTo>
                <a:cubicBezTo>
                  <a:pt x="392" y="1421"/>
                  <a:pt x="363" y="1392"/>
                  <a:pt x="363" y="1356"/>
                </a:cubicBezTo>
                <a:cubicBezTo>
                  <a:pt x="363" y="1032"/>
                  <a:pt x="363" y="1032"/>
                  <a:pt x="363" y="1032"/>
                </a:cubicBezTo>
                <a:cubicBezTo>
                  <a:pt x="363" y="1024"/>
                  <a:pt x="370" y="1017"/>
                  <a:pt x="378" y="1017"/>
                </a:cubicBezTo>
                <a:cubicBezTo>
                  <a:pt x="386" y="1017"/>
                  <a:pt x="393" y="1024"/>
                  <a:pt x="393" y="1032"/>
                </a:cubicBezTo>
                <a:cubicBezTo>
                  <a:pt x="393" y="1356"/>
                  <a:pt x="393" y="1356"/>
                  <a:pt x="393" y="1356"/>
                </a:cubicBezTo>
                <a:cubicBezTo>
                  <a:pt x="393" y="1375"/>
                  <a:pt x="409" y="1391"/>
                  <a:pt x="429" y="1391"/>
                </a:cubicBezTo>
                <a:cubicBezTo>
                  <a:pt x="502" y="1391"/>
                  <a:pt x="502" y="1391"/>
                  <a:pt x="502" y="1391"/>
                </a:cubicBezTo>
                <a:cubicBezTo>
                  <a:pt x="1318" y="1391"/>
                  <a:pt x="1318" y="1391"/>
                  <a:pt x="1318" y="1391"/>
                </a:cubicBezTo>
                <a:cubicBezTo>
                  <a:pt x="1337" y="1391"/>
                  <a:pt x="1353" y="1375"/>
                  <a:pt x="1353" y="1356"/>
                </a:cubicBezTo>
                <a:cubicBezTo>
                  <a:pt x="1353" y="209"/>
                  <a:pt x="1353" y="209"/>
                  <a:pt x="1353" y="209"/>
                </a:cubicBezTo>
                <a:cubicBezTo>
                  <a:pt x="1353" y="136"/>
                  <a:pt x="1353" y="136"/>
                  <a:pt x="1353" y="136"/>
                </a:cubicBezTo>
                <a:cubicBezTo>
                  <a:pt x="1353" y="117"/>
                  <a:pt x="1337" y="101"/>
                  <a:pt x="1318" y="101"/>
                </a:cubicBezTo>
                <a:cubicBezTo>
                  <a:pt x="1201" y="101"/>
                  <a:pt x="1201" y="101"/>
                  <a:pt x="1201" y="101"/>
                </a:cubicBezTo>
                <a:cubicBezTo>
                  <a:pt x="1201" y="141"/>
                  <a:pt x="1201" y="141"/>
                  <a:pt x="1201" y="141"/>
                </a:cubicBezTo>
                <a:cubicBezTo>
                  <a:pt x="1201" y="149"/>
                  <a:pt x="1194" y="156"/>
                  <a:pt x="1186" y="156"/>
                </a:cubicBezTo>
                <a:cubicBezTo>
                  <a:pt x="1177" y="156"/>
                  <a:pt x="1171" y="149"/>
                  <a:pt x="1171" y="141"/>
                </a:cubicBezTo>
                <a:cubicBezTo>
                  <a:pt x="1171" y="101"/>
                  <a:pt x="1171" y="101"/>
                  <a:pt x="1171" y="101"/>
                </a:cubicBezTo>
                <a:cubicBezTo>
                  <a:pt x="1093" y="101"/>
                  <a:pt x="1093" y="101"/>
                  <a:pt x="1093" y="101"/>
                </a:cubicBezTo>
                <a:cubicBezTo>
                  <a:pt x="1093" y="141"/>
                  <a:pt x="1093" y="141"/>
                  <a:pt x="1093" y="141"/>
                </a:cubicBezTo>
                <a:cubicBezTo>
                  <a:pt x="1093" y="149"/>
                  <a:pt x="1086" y="156"/>
                  <a:pt x="1078" y="156"/>
                </a:cubicBezTo>
                <a:cubicBezTo>
                  <a:pt x="1070" y="156"/>
                  <a:pt x="1063" y="149"/>
                  <a:pt x="1063" y="141"/>
                </a:cubicBezTo>
                <a:cubicBezTo>
                  <a:pt x="1063" y="101"/>
                  <a:pt x="1063" y="101"/>
                  <a:pt x="1063" y="101"/>
                </a:cubicBezTo>
                <a:cubicBezTo>
                  <a:pt x="986" y="101"/>
                  <a:pt x="986" y="101"/>
                  <a:pt x="986" y="101"/>
                </a:cubicBezTo>
                <a:cubicBezTo>
                  <a:pt x="986" y="141"/>
                  <a:pt x="986" y="141"/>
                  <a:pt x="986" y="141"/>
                </a:cubicBezTo>
                <a:cubicBezTo>
                  <a:pt x="986" y="149"/>
                  <a:pt x="979" y="156"/>
                  <a:pt x="970" y="156"/>
                </a:cubicBezTo>
                <a:cubicBezTo>
                  <a:pt x="962" y="156"/>
                  <a:pt x="955" y="149"/>
                  <a:pt x="955" y="141"/>
                </a:cubicBezTo>
                <a:cubicBezTo>
                  <a:pt x="955" y="101"/>
                  <a:pt x="955" y="101"/>
                  <a:pt x="955" y="101"/>
                </a:cubicBezTo>
                <a:cubicBezTo>
                  <a:pt x="878" y="101"/>
                  <a:pt x="878" y="101"/>
                  <a:pt x="878" y="101"/>
                </a:cubicBezTo>
                <a:cubicBezTo>
                  <a:pt x="878" y="141"/>
                  <a:pt x="878" y="141"/>
                  <a:pt x="878" y="141"/>
                </a:cubicBezTo>
                <a:cubicBezTo>
                  <a:pt x="878" y="149"/>
                  <a:pt x="871" y="156"/>
                  <a:pt x="863" y="156"/>
                </a:cubicBezTo>
                <a:cubicBezTo>
                  <a:pt x="855" y="156"/>
                  <a:pt x="848" y="149"/>
                  <a:pt x="848" y="141"/>
                </a:cubicBezTo>
                <a:cubicBezTo>
                  <a:pt x="848" y="101"/>
                  <a:pt x="848" y="101"/>
                  <a:pt x="848" y="101"/>
                </a:cubicBezTo>
                <a:cubicBezTo>
                  <a:pt x="770" y="101"/>
                  <a:pt x="770" y="101"/>
                  <a:pt x="770" y="101"/>
                </a:cubicBezTo>
                <a:cubicBezTo>
                  <a:pt x="770" y="141"/>
                  <a:pt x="770" y="141"/>
                  <a:pt x="770" y="141"/>
                </a:cubicBezTo>
                <a:cubicBezTo>
                  <a:pt x="770" y="149"/>
                  <a:pt x="764" y="156"/>
                  <a:pt x="755" y="156"/>
                </a:cubicBezTo>
                <a:cubicBezTo>
                  <a:pt x="747" y="156"/>
                  <a:pt x="740" y="149"/>
                  <a:pt x="740" y="141"/>
                </a:cubicBezTo>
                <a:cubicBezTo>
                  <a:pt x="740" y="101"/>
                  <a:pt x="740" y="101"/>
                  <a:pt x="740" y="101"/>
                </a:cubicBezTo>
                <a:cubicBezTo>
                  <a:pt x="663" y="101"/>
                  <a:pt x="663" y="101"/>
                  <a:pt x="663" y="101"/>
                </a:cubicBezTo>
                <a:cubicBezTo>
                  <a:pt x="663" y="141"/>
                  <a:pt x="663" y="141"/>
                  <a:pt x="663" y="141"/>
                </a:cubicBezTo>
                <a:cubicBezTo>
                  <a:pt x="663" y="149"/>
                  <a:pt x="656" y="156"/>
                  <a:pt x="648" y="156"/>
                </a:cubicBezTo>
                <a:cubicBezTo>
                  <a:pt x="639" y="156"/>
                  <a:pt x="633" y="149"/>
                  <a:pt x="633" y="141"/>
                </a:cubicBezTo>
                <a:cubicBezTo>
                  <a:pt x="633" y="101"/>
                  <a:pt x="633" y="101"/>
                  <a:pt x="633" y="101"/>
                </a:cubicBezTo>
                <a:cubicBezTo>
                  <a:pt x="555" y="101"/>
                  <a:pt x="555" y="101"/>
                  <a:pt x="555" y="101"/>
                </a:cubicBezTo>
                <a:cubicBezTo>
                  <a:pt x="555" y="141"/>
                  <a:pt x="555" y="141"/>
                  <a:pt x="555" y="141"/>
                </a:cubicBezTo>
                <a:cubicBezTo>
                  <a:pt x="555" y="149"/>
                  <a:pt x="548" y="156"/>
                  <a:pt x="540" y="156"/>
                </a:cubicBezTo>
                <a:cubicBezTo>
                  <a:pt x="532" y="156"/>
                  <a:pt x="525" y="149"/>
                  <a:pt x="525" y="141"/>
                </a:cubicBezTo>
                <a:cubicBezTo>
                  <a:pt x="525" y="101"/>
                  <a:pt x="525" y="101"/>
                  <a:pt x="525" y="101"/>
                </a:cubicBezTo>
                <a:cubicBezTo>
                  <a:pt x="429" y="101"/>
                  <a:pt x="429" y="101"/>
                  <a:pt x="429" y="101"/>
                </a:cubicBezTo>
                <a:cubicBezTo>
                  <a:pt x="409" y="101"/>
                  <a:pt x="393" y="117"/>
                  <a:pt x="393" y="136"/>
                </a:cubicBezTo>
                <a:cubicBezTo>
                  <a:pt x="393" y="339"/>
                  <a:pt x="393" y="339"/>
                  <a:pt x="393" y="339"/>
                </a:cubicBezTo>
                <a:cubicBezTo>
                  <a:pt x="393" y="348"/>
                  <a:pt x="386" y="354"/>
                  <a:pt x="378" y="354"/>
                </a:cubicBezTo>
                <a:cubicBezTo>
                  <a:pt x="370" y="354"/>
                  <a:pt x="363" y="348"/>
                  <a:pt x="363" y="339"/>
                </a:cubicBezTo>
                <a:cubicBezTo>
                  <a:pt x="363" y="136"/>
                  <a:pt x="363" y="136"/>
                  <a:pt x="363" y="136"/>
                </a:cubicBezTo>
                <a:cubicBezTo>
                  <a:pt x="363" y="100"/>
                  <a:pt x="392" y="71"/>
                  <a:pt x="429" y="71"/>
                </a:cubicBezTo>
                <a:cubicBezTo>
                  <a:pt x="525" y="71"/>
                  <a:pt x="525" y="71"/>
                  <a:pt x="525" y="71"/>
                </a:cubicBezTo>
                <a:cubicBezTo>
                  <a:pt x="525" y="15"/>
                  <a:pt x="525" y="15"/>
                  <a:pt x="525" y="15"/>
                </a:cubicBezTo>
                <a:cubicBezTo>
                  <a:pt x="525" y="6"/>
                  <a:pt x="532" y="0"/>
                  <a:pt x="540" y="0"/>
                </a:cubicBezTo>
                <a:cubicBezTo>
                  <a:pt x="548" y="0"/>
                  <a:pt x="555" y="6"/>
                  <a:pt x="555" y="15"/>
                </a:cubicBezTo>
                <a:cubicBezTo>
                  <a:pt x="555" y="71"/>
                  <a:pt x="555" y="71"/>
                  <a:pt x="555" y="71"/>
                </a:cubicBezTo>
                <a:cubicBezTo>
                  <a:pt x="633" y="71"/>
                  <a:pt x="633" y="71"/>
                  <a:pt x="633" y="71"/>
                </a:cubicBezTo>
                <a:cubicBezTo>
                  <a:pt x="633" y="15"/>
                  <a:pt x="633" y="15"/>
                  <a:pt x="633" y="15"/>
                </a:cubicBezTo>
                <a:cubicBezTo>
                  <a:pt x="633" y="6"/>
                  <a:pt x="639" y="0"/>
                  <a:pt x="648" y="0"/>
                </a:cubicBezTo>
                <a:cubicBezTo>
                  <a:pt x="656" y="0"/>
                  <a:pt x="663" y="6"/>
                  <a:pt x="663" y="15"/>
                </a:cubicBezTo>
                <a:cubicBezTo>
                  <a:pt x="663" y="71"/>
                  <a:pt x="663" y="71"/>
                  <a:pt x="663" y="71"/>
                </a:cubicBezTo>
                <a:cubicBezTo>
                  <a:pt x="740" y="71"/>
                  <a:pt x="740" y="71"/>
                  <a:pt x="740" y="71"/>
                </a:cubicBezTo>
                <a:cubicBezTo>
                  <a:pt x="740" y="15"/>
                  <a:pt x="740" y="15"/>
                  <a:pt x="740" y="15"/>
                </a:cubicBezTo>
                <a:cubicBezTo>
                  <a:pt x="740" y="6"/>
                  <a:pt x="747" y="0"/>
                  <a:pt x="755" y="0"/>
                </a:cubicBezTo>
                <a:cubicBezTo>
                  <a:pt x="764" y="0"/>
                  <a:pt x="770" y="6"/>
                  <a:pt x="770" y="15"/>
                </a:cubicBezTo>
                <a:cubicBezTo>
                  <a:pt x="770" y="71"/>
                  <a:pt x="770" y="71"/>
                  <a:pt x="770" y="71"/>
                </a:cubicBezTo>
                <a:cubicBezTo>
                  <a:pt x="848" y="71"/>
                  <a:pt x="848" y="71"/>
                  <a:pt x="848" y="71"/>
                </a:cubicBezTo>
                <a:cubicBezTo>
                  <a:pt x="848" y="15"/>
                  <a:pt x="848" y="15"/>
                  <a:pt x="848" y="15"/>
                </a:cubicBezTo>
                <a:cubicBezTo>
                  <a:pt x="848" y="6"/>
                  <a:pt x="855" y="0"/>
                  <a:pt x="863" y="0"/>
                </a:cubicBezTo>
                <a:cubicBezTo>
                  <a:pt x="871" y="0"/>
                  <a:pt x="878" y="6"/>
                  <a:pt x="878" y="15"/>
                </a:cubicBezTo>
                <a:cubicBezTo>
                  <a:pt x="878" y="71"/>
                  <a:pt x="878" y="71"/>
                  <a:pt x="878" y="71"/>
                </a:cubicBezTo>
                <a:cubicBezTo>
                  <a:pt x="955" y="71"/>
                  <a:pt x="955" y="71"/>
                  <a:pt x="955" y="71"/>
                </a:cubicBezTo>
                <a:cubicBezTo>
                  <a:pt x="955" y="15"/>
                  <a:pt x="955" y="15"/>
                  <a:pt x="955" y="15"/>
                </a:cubicBezTo>
                <a:cubicBezTo>
                  <a:pt x="955" y="6"/>
                  <a:pt x="962" y="0"/>
                  <a:pt x="970" y="0"/>
                </a:cubicBezTo>
                <a:cubicBezTo>
                  <a:pt x="979" y="0"/>
                  <a:pt x="986" y="6"/>
                  <a:pt x="986" y="15"/>
                </a:cubicBezTo>
                <a:cubicBezTo>
                  <a:pt x="986" y="71"/>
                  <a:pt x="986" y="71"/>
                  <a:pt x="986" y="71"/>
                </a:cubicBezTo>
                <a:cubicBezTo>
                  <a:pt x="1063" y="71"/>
                  <a:pt x="1063" y="71"/>
                  <a:pt x="1063" y="71"/>
                </a:cubicBezTo>
                <a:cubicBezTo>
                  <a:pt x="1063" y="15"/>
                  <a:pt x="1063" y="15"/>
                  <a:pt x="1063" y="15"/>
                </a:cubicBezTo>
                <a:cubicBezTo>
                  <a:pt x="1063" y="6"/>
                  <a:pt x="1070" y="0"/>
                  <a:pt x="1078" y="0"/>
                </a:cubicBezTo>
                <a:cubicBezTo>
                  <a:pt x="1086" y="0"/>
                  <a:pt x="1093" y="6"/>
                  <a:pt x="1093" y="15"/>
                </a:cubicBezTo>
                <a:cubicBezTo>
                  <a:pt x="1093" y="71"/>
                  <a:pt x="1093" y="71"/>
                  <a:pt x="1093" y="71"/>
                </a:cubicBezTo>
                <a:cubicBezTo>
                  <a:pt x="1171" y="71"/>
                  <a:pt x="1171" y="71"/>
                  <a:pt x="1171" y="71"/>
                </a:cubicBezTo>
                <a:cubicBezTo>
                  <a:pt x="1171" y="15"/>
                  <a:pt x="1171" y="15"/>
                  <a:pt x="1171" y="15"/>
                </a:cubicBezTo>
                <a:cubicBezTo>
                  <a:pt x="1171" y="6"/>
                  <a:pt x="1177" y="0"/>
                  <a:pt x="1186" y="0"/>
                </a:cubicBezTo>
                <a:cubicBezTo>
                  <a:pt x="1194" y="0"/>
                  <a:pt x="1201" y="6"/>
                  <a:pt x="1201" y="15"/>
                </a:cubicBezTo>
                <a:cubicBezTo>
                  <a:pt x="1201" y="71"/>
                  <a:pt x="1201" y="71"/>
                  <a:pt x="1201" y="71"/>
                </a:cubicBezTo>
                <a:cubicBezTo>
                  <a:pt x="1318" y="71"/>
                  <a:pt x="1318" y="71"/>
                  <a:pt x="1318" y="71"/>
                </a:cubicBezTo>
                <a:cubicBezTo>
                  <a:pt x="1354" y="71"/>
                  <a:pt x="1383" y="100"/>
                  <a:pt x="1383" y="136"/>
                </a:cubicBezTo>
                <a:cubicBezTo>
                  <a:pt x="1383" y="193"/>
                  <a:pt x="1383" y="193"/>
                  <a:pt x="1383" y="193"/>
                </a:cubicBezTo>
                <a:cubicBezTo>
                  <a:pt x="1416" y="193"/>
                  <a:pt x="1416" y="193"/>
                  <a:pt x="1416" y="193"/>
                </a:cubicBezTo>
                <a:cubicBezTo>
                  <a:pt x="1452" y="193"/>
                  <a:pt x="1481" y="223"/>
                  <a:pt x="1481" y="259"/>
                </a:cubicBezTo>
                <a:close/>
                <a:moveTo>
                  <a:pt x="1451" y="259"/>
                </a:moveTo>
                <a:cubicBezTo>
                  <a:pt x="1451" y="240"/>
                  <a:pt x="1435" y="224"/>
                  <a:pt x="1416" y="224"/>
                </a:cubicBezTo>
                <a:cubicBezTo>
                  <a:pt x="1383" y="224"/>
                  <a:pt x="1383" y="224"/>
                  <a:pt x="1383" y="224"/>
                </a:cubicBezTo>
                <a:cubicBezTo>
                  <a:pt x="1383" y="1356"/>
                  <a:pt x="1383" y="1356"/>
                  <a:pt x="1383" y="1356"/>
                </a:cubicBezTo>
                <a:cubicBezTo>
                  <a:pt x="1383" y="1392"/>
                  <a:pt x="1354" y="1421"/>
                  <a:pt x="1318" y="1421"/>
                </a:cubicBezTo>
                <a:cubicBezTo>
                  <a:pt x="517" y="1421"/>
                  <a:pt x="517" y="1421"/>
                  <a:pt x="517" y="1421"/>
                </a:cubicBezTo>
                <a:cubicBezTo>
                  <a:pt x="517" y="1453"/>
                  <a:pt x="517" y="1453"/>
                  <a:pt x="517" y="1453"/>
                </a:cubicBezTo>
                <a:cubicBezTo>
                  <a:pt x="517" y="1473"/>
                  <a:pt x="533" y="1488"/>
                  <a:pt x="552" y="1488"/>
                </a:cubicBezTo>
                <a:cubicBezTo>
                  <a:pt x="1416" y="1488"/>
                  <a:pt x="1416" y="1488"/>
                  <a:pt x="1416" y="1488"/>
                </a:cubicBezTo>
                <a:cubicBezTo>
                  <a:pt x="1435" y="1488"/>
                  <a:pt x="1451" y="1473"/>
                  <a:pt x="1451" y="1453"/>
                </a:cubicBezTo>
                <a:lnTo>
                  <a:pt x="1451" y="259"/>
                </a:lnTo>
                <a:close/>
                <a:moveTo>
                  <a:pt x="1061" y="867"/>
                </a:moveTo>
                <a:cubicBezTo>
                  <a:pt x="1069" y="867"/>
                  <a:pt x="1076" y="873"/>
                  <a:pt x="1076" y="882"/>
                </a:cubicBezTo>
                <a:cubicBezTo>
                  <a:pt x="1076" y="1301"/>
                  <a:pt x="1076" y="1301"/>
                  <a:pt x="1076" y="1301"/>
                </a:cubicBezTo>
                <a:cubicBezTo>
                  <a:pt x="1076" y="1309"/>
                  <a:pt x="1069" y="1316"/>
                  <a:pt x="1061" y="1316"/>
                </a:cubicBezTo>
                <a:cubicBezTo>
                  <a:pt x="951" y="1316"/>
                  <a:pt x="951" y="1316"/>
                  <a:pt x="951" y="1316"/>
                </a:cubicBezTo>
                <a:cubicBezTo>
                  <a:pt x="942" y="1316"/>
                  <a:pt x="936" y="1309"/>
                  <a:pt x="936" y="1301"/>
                </a:cubicBezTo>
                <a:cubicBezTo>
                  <a:pt x="936" y="882"/>
                  <a:pt x="936" y="882"/>
                  <a:pt x="936" y="882"/>
                </a:cubicBezTo>
                <a:cubicBezTo>
                  <a:pt x="936" y="873"/>
                  <a:pt x="942" y="867"/>
                  <a:pt x="951" y="867"/>
                </a:cubicBezTo>
                <a:lnTo>
                  <a:pt x="1061" y="867"/>
                </a:lnTo>
                <a:close/>
                <a:moveTo>
                  <a:pt x="1046" y="897"/>
                </a:moveTo>
                <a:cubicBezTo>
                  <a:pt x="966" y="897"/>
                  <a:pt x="966" y="897"/>
                  <a:pt x="966" y="897"/>
                </a:cubicBezTo>
                <a:cubicBezTo>
                  <a:pt x="966" y="1286"/>
                  <a:pt x="966" y="1286"/>
                  <a:pt x="966" y="1286"/>
                </a:cubicBezTo>
                <a:cubicBezTo>
                  <a:pt x="1046" y="1286"/>
                  <a:pt x="1046" y="1286"/>
                  <a:pt x="1046" y="1286"/>
                </a:cubicBezTo>
                <a:lnTo>
                  <a:pt x="1046" y="897"/>
                </a:lnTo>
                <a:close/>
                <a:moveTo>
                  <a:pt x="877" y="993"/>
                </a:moveTo>
                <a:cubicBezTo>
                  <a:pt x="886" y="993"/>
                  <a:pt x="892" y="1000"/>
                  <a:pt x="892" y="1008"/>
                </a:cubicBezTo>
                <a:cubicBezTo>
                  <a:pt x="892" y="1301"/>
                  <a:pt x="892" y="1301"/>
                  <a:pt x="892" y="1301"/>
                </a:cubicBezTo>
                <a:cubicBezTo>
                  <a:pt x="892" y="1309"/>
                  <a:pt x="886" y="1316"/>
                  <a:pt x="877" y="1316"/>
                </a:cubicBezTo>
                <a:cubicBezTo>
                  <a:pt x="768" y="1316"/>
                  <a:pt x="768" y="1316"/>
                  <a:pt x="768" y="1316"/>
                </a:cubicBezTo>
                <a:cubicBezTo>
                  <a:pt x="759" y="1316"/>
                  <a:pt x="752" y="1309"/>
                  <a:pt x="752" y="1301"/>
                </a:cubicBezTo>
                <a:cubicBezTo>
                  <a:pt x="752" y="1008"/>
                  <a:pt x="752" y="1008"/>
                  <a:pt x="752" y="1008"/>
                </a:cubicBezTo>
                <a:cubicBezTo>
                  <a:pt x="752" y="1000"/>
                  <a:pt x="759" y="993"/>
                  <a:pt x="768" y="993"/>
                </a:cubicBezTo>
                <a:lnTo>
                  <a:pt x="877" y="993"/>
                </a:lnTo>
                <a:close/>
                <a:moveTo>
                  <a:pt x="862" y="1023"/>
                </a:moveTo>
                <a:cubicBezTo>
                  <a:pt x="783" y="1023"/>
                  <a:pt x="783" y="1023"/>
                  <a:pt x="783" y="1023"/>
                </a:cubicBezTo>
                <a:cubicBezTo>
                  <a:pt x="783" y="1286"/>
                  <a:pt x="783" y="1286"/>
                  <a:pt x="783" y="1286"/>
                </a:cubicBezTo>
                <a:cubicBezTo>
                  <a:pt x="862" y="1286"/>
                  <a:pt x="862" y="1286"/>
                  <a:pt x="862" y="1286"/>
                </a:cubicBezTo>
                <a:lnTo>
                  <a:pt x="862" y="1023"/>
                </a:lnTo>
                <a:close/>
                <a:moveTo>
                  <a:pt x="1244" y="766"/>
                </a:moveTo>
                <a:cubicBezTo>
                  <a:pt x="1252" y="766"/>
                  <a:pt x="1259" y="773"/>
                  <a:pt x="1259" y="781"/>
                </a:cubicBezTo>
                <a:cubicBezTo>
                  <a:pt x="1259" y="1301"/>
                  <a:pt x="1259" y="1301"/>
                  <a:pt x="1259" y="1301"/>
                </a:cubicBezTo>
                <a:cubicBezTo>
                  <a:pt x="1259" y="1309"/>
                  <a:pt x="1252" y="1316"/>
                  <a:pt x="1244" y="1316"/>
                </a:cubicBezTo>
                <a:cubicBezTo>
                  <a:pt x="1134" y="1316"/>
                  <a:pt x="1134" y="1316"/>
                  <a:pt x="1134" y="1316"/>
                </a:cubicBezTo>
                <a:cubicBezTo>
                  <a:pt x="1126" y="1316"/>
                  <a:pt x="1119" y="1309"/>
                  <a:pt x="1119" y="1301"/>
                </a:cubicBezTo>
                <a:cubicBezTo>
                  <a:pt x="1119" y="781"/>
                  <a:pt x="1119" y="781"/>
                  <a:pt x="1119" y="781"/>
                </a:cubicBezTo>
                <a:cubicBezTo>
                  <a:pt x="1119" y="773"/>
                  <a:pt x="1126" y="766"/>
                  <a:pt x="1134" y="766"/>
                </a:cubicBezTo>
                <a:lnTo>
                  <a:pt x="1244" y="766"/>
                </a:lnTo>
                <a:close/>
                <a:moveTo>
                  <a:pt x="1229" y="796"/>
                </a:moveTo>
                <a:cubicBezTo>
                  <a:pt x="1149" y="796"/>
                  <a:pt x="1149" y="796"/>
                  <a:pt x="1149" y="796"/>
                </a:cubicBezTo>
                <a:cubicBezTo>
                  <a:pt x="1149" y="1286"/>
                  <a:pt x="1149" y="1286"/>
                  <a:pt x="1149" y="1286"/>
                </a:cubicBezTo>
                <a:cubicBezTo>
                  <a:pt x="1229" y="1286"/>
                  <a:pt x="1229" y="1286"/>
                  <a:pt x="1229" y="1286"/>
                </a:cubicBezTo>
                <a:lnTo>
                  <a:pt x="1229" y="796"/>
                </a:lnTo>
                <a:close/>
                <a:moveTo>
                  <a:pt x="1265" y="578"/>
                </a:moveTo>
                <a:cubicBezTo>
                  <a:pt x="1265" y="632"/>
                  <a:pt x="1221" y="676"/>
                  <a:pt x="1167" y="676"/>
                </a:cubicBezTo>
                <a:cubicBezTo>
                  <a:pt x="1113" y="676"/>
                  <a:pt x="1069" y="632"/>
                  <a:pt x="1069" y="578"/>
                </a:cubicBezTo>
                <a:cubicBezTo>
                  <a:pt x="1069" y="523"/>
                  <a:pt x="1113" y="479"/>
                  <a:pt x="1167" y="479"/>
                </a:cubicBezTo>
                <a:cubicBezTo>
                  <a:pt x="1221" y="479"/>
                  <a:pt x="1265" y="523"/>
                  <a:pt x="1265" y="578"/>
                </a:cubicBezTo>
                <a:close/>
                <a:moveTo>
                  <a:pt x="1235" y="578"/>
                </a:moveTo>
                <a:cubicBezTo>
                  <a:pt x="1235" y="540"/>
                  <a:pt x="1204" y="510"/>
                  <a:pt x="1167" y="510"/>
                </a:cubicBezTo>
                <a:cubicBezTo>
                  <a:pt x="1129" y="510"/>
                  <a:pt x="1099" y="540"/>
                  <a:pt x="1099" y="578"/>
                </a:cubicBezTo>
                <a:cubicBezTo>
                  <a:pt x="1099" y="615"/>
                  <a:pt x="1129" y="645"/>
                  <a:pt x="1167" y="645"/>
                </a:cubicBezTo>
                <a:cubicBezTo>
                  <a:pt x="1204" y="645"/>
                  <a:pt x="1235" y="615"/>
                  <a:pt x="1235" y="57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17">
            <a:extLst>
              <a:ext uri="{FF2B5EF4-FFF2-40B4-BE49-F238E27FC236}">
                <a16:creationId xmlns:a16="http://schemas.microsoft.com/office/drawing/2014/main" id="{7C44CA4E-1748-5F62-F5C3-5B16C36598EE}"/>
              </a:ext>
            </a:extLst>
          </p:cNvPr>
          <p:cNvSpPr>
            <a:spLocks noEditPoints="1"/>
          </p:cNvSpPr>
          <p:nvPr/>
        </p:nvSpPr>
        <p:spPr bwMode="auto">
          <a:xfrm>
            <a:off x="18991579" y="6202589"/>
            <a:ext cx="1952994" cy="1847274"/>
          </a:xfrm>
          <a:custGeom>
            <a:avLst/>
            <a:gdLst>
              <a:gd name="T0" fmla="*/ 1225 w 2766"/>
              <a:gd name="T1" fmla="*/ 821 h 2615"/>
              <a:gd name="T2" fmla="*/ 857 w 2766"/>
              <a:gd name="T3" fmla="*/ 1308 h 2615"/>
              <a:gd name="T4" fmla="*/ 1225 w 2766"/>
              <a:gd name="T5" fmla="*/ 1794 h 2615"/>
              <a:gd name="T6" fmla="*/ 1805 w 2766"/>
              <a:gd name="T7" fmla="*/ 1554 h 2615"/>
              <a:gd name="T8" fmla="*/ 1805 w 2766"/>
              <a:gd name="T9" fmla="*/ 1061 h 2615"/>
              <a:gd name="T10" fmla="*/ 1487 w 2766"/>
              <a:gd name="T11" fmla="*/ 1747 h 2615"/>
              <a:gd name="T12" fmla="*/ 924 w 2766"/>
              <a:gd name="T13" fmla="*/ 1432 h 2615"/>
              <a:gd name="T14" fmla="*/ 1140 w 2766"/>
              <a:gd name="T15" fmla="*/ 909 h 2615"/>
              <a:gd name="T16" fmla="*/ 1585 w 2766"/>
              <a:gd name="T17" fmla="*/ 909 h 2615"/>
              <a:gd name="T18" fmla="*/ 1802 w 2766"/>
              <a:gd name="T19" fmla="*/ 1432 h 2615"/>
              <a:gd name="T20" fmla="*/ 2350 w 2766"/>
              <a:gd name="T21" fmla="*/ 1415 h 2615"/>
              <a:gd name="T22" fmla="*/ 2138 w 2766"/>
              <a:gd name="T23" fmla="*/ 1088 h 2615"/>
              <a:gd name="T24" fmla="*/ 2165 w 2766"/>
              <a:gd name="T25" fmla="*/ 755 h 2615"/>
              <a:gd name="T26" fmla="*/ 1769 w 2766"/>
              <a:gd name="T27" fmla="*/ 611 h 2615"/>
              <a:gd name="T28" fmla="*/ 1568 w 2766"/>
              <a:gd name="T29" fmla="*/ 419 h 2615"/>
              <a:gd name="T30" fmla="*/ 1158 w 2766"/>
              <a:gd name="T31" fmla="*/ 528 h 2615"/>
              <a:gd name="T32" fmla="*/ 879 w 2766"/>
              <a:gd name="T33" fmla="*/ 534 h 2615"/>
              <a:gd name="T34" fmla="*/ 589 w 2766"/>
              <a:gd name="T35" fmla="*/ 824 h 2615"/>
              <a:gd name="T36" fmla="*/ 584 w 2766"/>
              <a:gd name="T37" fmla="*/ 1103 h 2615"/>
              <a:gd name="T38" fmla="*/ 474 w 2766"/>
              <a:gd name="T39" fmla="*/ 1513 h 2615"/>
              <a:gd name="T40" fmla="*/ 667 w 2766"/>
              <a:gd name="T41" fmla="*/ 1714 h 2615"/>
              <a:gd name="T42" fmla="*/ 741 w 2766"/>
              <a:gd name="T43" fmla="*/ 2081 h 2615"/>
              <a:gd name="T44" fmla="*/ 1143 w 2766"/>
              <a:gd name="T45" fmla="*/ 2083 h 2615"/>
              <a:gd name="T46" fmla="*/ 1470 w 2766"/>
              <a:gd name="T47" fmla="*/ 2295 h 2615"/>
              <a:gd name="T48" fmla="*/ 1756 w 2766"/>
              <a:gd name="T49" fmla="*/ 2012 h 2615"/>
              <a:gd name="T50" fmla="*/ 2136 w 2766"/>
              <a:gd name="T51" fmla="*/ 1930 h 2615"/>
              <a:gd name="T52" fmla="*/ 2067 w 2766"/>
              <a:gd name="T53" fmla="*/ 1701 h 2615"/>
              <a:gd name="T54" fmla="*/ 2102 w 2766"/>
              <a:gd name="T55" fmla="*/ 1895 h 2615"/>
              <a:gd name="T56" fmla="*/ 1753 w 2766"/>
              <a:gd name="T57" fmla="*/ 1957 h 2615"/>
              <a:gd name="T58" fmla="*/ 1519 w 2766"/>
              <a:gd name="T59" fmla="*/ 2049 h 2615"/>
              <a:gd name="T60" fmla="*/ 1207 w 2766"/>
              <a:gd name="T61" fmla="*/ 2197 h 2615"/>
              <a:gd name="T62" fmla="*/ 994 w 2766"/>
              <a:gd name="T63" fmla="*/ 1969 h 2615"/>
              <a:gd name="T64" fmla="*/ 775 w 2766"/>
              <a:gd name="T65" fmla="*/ 2047 h 2615"/>
              <a:gd name="T66" fmla="*/ 729 w 2766"/>
              <a:gd name="T67" fmla="*/ 1721 h 2615"/>
              <a:gd name="T68" fmla="*/ 628 w 2766"/>
              <a:gd name="T69" fmla="*/ 1489 h 2615"/>
              <a:gd name="T70" fmla="*/ 425 w 2766"/>
              <a:gd name="T71" fmla="*/ 1201 h 2615"/>
              <a:gd name="T72" fmla="*/ 635 w 2766"/>
              <a:gd name="T73" fmla="*/ 1101 h 2615"/>
              <a:gd name="T74" fmla="*/ 624 w 2766"/>
              <a:gd name="T75" fmla="*/ 789 h 2615"/>
              <a:gd name="T76" fmla="*/ 845 w 2766"/>
              <a:gd name="T77" fmla="*/ 569 h 2615"/>
              <a:gd name="T78" fmla="*/ 1156 w 2766"/>
              <a:gd name="T79" fmla="*/ 580 h 2615"/>
              <a:gd name="T80" fmla="*/ 1256 w 2766"/>
              <a:gd name="T81" fmla="*/ 370 h 2615"/>
              <a:gd name="T82" fmla="*/ 1544 w 2766"/>
              <a:gd name="T83" fmla="*/ 573 h 2615"/>
              <a:gd name="T84" fmla="*/ 1776 w 2766"/>
              <a:gd name="T85" fmla="*/ 673 h 2615"/>
              <a:gd name="T86" fmla="*/ 2116 w 2766"/>
              <a:gd name="T87" fmla="*/ 755 h 2615"/>
              <a:gd name="T88" fmla="*/ 2024 w 2766"/>
              <a:gd name="T89" fmla="*/ 938 h 2615"/>
              <a:gd name="T90" fmla="*/ 2252 w 2766"/>
              <a:gd name="T91" fmla="*/ 1152 h 2615"/>
              <a:gd name="T92" fmla="*/ 2104 w 2766"/>
              <a:gd name="T93" fmla="*/ 1464 h 2615"/>
              <a:gd name="T94" fmla="*/ 2012 w 2766"/>
              <a:gd name="T95" fmla="*/ 1698 h 2615"/>
              <a:gd name="T96" fmla="*/ 0 w 2766"/>
              <a:gd name="T97" fmla="*/ 718 h 2615"/>
              <a:gd name="T98" fmla="*/ 2670 w 2766"/>
              <a:gd name="T99" fmla="*/ 1308 h 2615"/>
              <a:gd name="T100" fmla="*/ 356 w 2766"/>
              <a:gd name="T101" fmla="*/ 804 h 2615"/>
              <a:gd name="T102" fmla="*/ 2639 w 2766"/>
              <a:gd name="T103" fmla="*/ 1733 h 2615"/>
              <a:gd name="T104" fmla="*/ 1403 w 2766"/>
              <a:gd name="T105" fmla="*/ 2566 h 2615"/>
              <a:gd name="T106" fmla="*/ 2646 w 2766"/>
              <a:gd name="T107" fmla="*/ 1629 h 2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66" h="2615">
                <a:moveTo>
                  <a:pt x="1805" y="1061"/>
                </a:moveTo>
                <a:cubicBezTo>
                  <a:pt x="1759" y="979"/>
                  <a:pt x="1691" y="912"/>
                  <a:pt x="1609" y="866"/>
                </a:cubicBezTo>
                <a:cubicBezTo>
                  <a:pt x="1574" y="846"/>
                  <a:pt x="1538" y="831"/>
                  <a:pt x="1501" y="822"/>
                </a:cubicBezTo>
                <a:cubicBezTo>
                  <a:pt x="1412" y="796"/>
                  <a:pt x="1314" y="796"/>
                  <a:pt x="1225" y="821"/>
                </a:cubicBezTo>
                <a:cubicBezTo>
                  <a:pt x="1188" y="832"/>
                  <a:pt x="1151" y="847"/>
                  <a:pt x="1116" y="866"/>
                </a:cubicBezTo>
                <a:cubicBezTo>
                  <a:pt x="1034" y="912"/>
                  <a:pt x="967" y="980"/>
                  <a:pt x="921" y="1061"/>
                </a:cubicBezTo>
                <a:cubicBezTo>
                  <a:pt x="902" y="1097"/>
                  <a:pt x="887" y="1133"/>
                  <a:pt x="877" y="1170"/>
                </a:cubicBezTo>
                <a:cubicBezTo>
                  <a:pt x="864" y="1214"/>
                  <a:pt x="857" y="1261"/>
                  <a:pt x="857" y="1308"/>
                </a:cubicBezTo>
                <a:cubicBezTo>
                  <a:pt x="857" y="1355"/>
                  <a:pt x="864" y="1401"/>
                  <a:pt x="877" y="1445"/>
                </a:cubicBezTo>
                <a:cubicBezTo>
                  <a:pt x="887" y="1482"/>
                  <a:pt x="902" y="1519"/>
                  <a:pt x="921" y="1554"/>
                </a:cubicBezTo>
                <a:cubicBezTo>
                  <a:pt x="967" y="1636"/>
                  <a:pt x="1034" y="1703"/>
                  <a:pt x="1116" y="1749"/>
                </a:cubicBezTo>
                <a:cubicBezTo>
                  <a:pt x="1151" y="1769"/>
                  <a:pt x="1188" y="1784"/>
                  <a:pt x="1225" y="1794"/>
                </a:cubicBezTo>
                <a:cubicBezTo>
                  <a:pt x="1269" y="1807"/>
                  <a:pt x="1316" y="1813"/>
                  <a:pt x="1363" y="1813"/>
                </a:cubicBezTo>
                <a:cubicBezTo>
                  <a:pt x="1410" y="1813"/>
                  <a:pt x="1456" y="1807"/>
                  <a:pt x="1501" y="1794"/>
                </a:cubicBezTo>
                <a:cubicBezTo>
                  <a:pt x="1538" y="1784"/>
                  <a:pt x="1574" y="1769"/>
                  <a:pt x="1609" y="1749"/>
                </a:cubicBezTo>
                <a:cubicBezTo>
                  <a:pt x="1691" y="1704"/>
                  <a:pt x="1759" y="1636"/>
                  <a:pt x="1805" y="1554"/>
                </a:cubicBezTo>
                <a:cubicBezTo>
                  <a:pt x="1824" y="1520"/>
                  <a:pt x="1839" y="1483"/>
                  <a:pt x="1849" y="1446"/>
                </a:cubicBezTo>
                <a:cubicBezTo>
                  <a:pt x="1862" y="1401"/>
                  <a:pt x="1869" y="1355"/>
                  <a:pt x="1869" y="1308"/>
                </a:cubicBezTo>
                <a:cubicBezTo>
                  <a:pt x="1869" y="1261"/>
                  <a:pt x="1862" y="1214"/>
                  <a:pt x="1849" y="1170"/>
                </a:cubicBezTo>
                <a:cubicBezTo>
                  <a:pt x="1839" y="1133"/>
                  <a:pt x="1824" y="1096"/>
                  <a:pt x="1805" y="1061"/>
                </a:cubicBezTo>
                <a:close/>
                <a:moveTo>
                  <a:pt x="1802" y="1432"/>
                </a:moveTo>
                <a:cubicBezTo>
                  <a:pt x="1793" y="1466"/>
                  <a:pt x="1779" y="1499"/>
                  <a:pt x="1762" y="1531"/>
                </a:cubicBezTo>
                <a:cubicBezTo>
                  <a:pt x="1720" y="1605"/>
                  <a:pt x="1659" y="1665"/>
                  <a:pt x="1585" y="1707"/>
                </a:cubicBezTo>
                <a:cubicBezTo>
                  <a:pt x="1554" y="1724"/>
                  <a:pt x="1521" y="1738"/>
                  <a:pt x="1487" y="1747"/>
                </a:cubicBezTo>
                <a:cubicBezTo>
                  <a:pt x="1407" y="1770"/>
                  <a:pt x="1319" y="1770"/>
                  <a:pt x="1238" y="1747"/>
                </a:cubicBezTo>
                <a:cubicBezTo>
                  <a:pt x="1205" y="1738"/>
                  <a:pt x="1172" y="1724"/>
                  <a:pt x="1140" y="1707"/>
                </a:cubicBezTo>
                <a:cubicBezTo>
                  <a:pt x="1066" y="1665"/>
                  <a:pt x="1005" y="1604"/>
                  <a:pt x="964" y="1530"/>
                </a:cubicBezTo>
                <a:cubicBezTo>
                  <a:pt x="946" y="1499"/>
                  <a:pt x="933" y="1466"/>
                  <a:pt x="924" y="1432"/>
                </a:cubicBezTo>
                <a:cubicBezTo>
                  <a:pt x="912" y="1392"/>
                  <a:pt x="906" y="1350"/>
                  <a:pt x="906" y="1308"/>
                </a:cubicBezTo>
                <a:cubicBezTo>
                  <a:pt x="906" y="1265"/>
                  <a:pt x="912" y="1224"/>
                  <a:pt x="924" y="1183"/>
                </a:cubicBezTo>
                <a:cubicBezTo>
                  <a:pt x="933" y="1150"/>
                  <a:pt x="946" y="1117"/>
                  <a:pt x="964" y="1085"/>
                </a:cubicBezTo>
                <a:cubicBezTo>
                  <a:pt x="1005" y="1011"/>
                  <a:pt x="1066" y="950"/>
                  <a:pt x="1140" y="909"/>
                </a:cubicBezTo>
                <a:cubicBezTo>
                  <a:pt x="1172" y="892"/>
                  <a:pt x="1205" y="878"/>
                  <a:pt x="1238" y="869"/>
                </a:cubicBezTo>
                <a:cubicBezTo>
                  <a:pt x="1279" y="857"/>
                  <a:pt x="1321" y="851"/>
                  <a:pt x="1363" y="851"/>
                </a:cubicBezTo>
                <a:cubicBezTo>
                  <a:pt x="1405" y="851"/>
                  <a:pt x="1447" y="857"/>
                  <a:pt x="1488" y="869"/>
                </a:cubicBezTo>
                <a:cubicBezTo>
                  <a:pt x="1521" y="878"/>
                  <a:pt x="1554" y="891"/>
                  <a:pt x="1585" y="909"/>
                </a:cubicBezTo>
                <a:cubicBezTo>
                  <a:pt x="1659" y="950"/>
                  <a:pt x="1720" y="1011"/>
                  <a:pt x="1762" y="1085"/>
                </a:cubicBezTo>
                <a:cubicBezTo>
                  <a:pt x="1779" y="1116"/>
                  <a:pt x="1793" y="1149"/>
                  <a:pt x="1802" y="1183"/>
                </a:cubicBezTo>
                <a:cubicBezTo>
                  <a:pt x="1814" y="1224"/>
                  <a:pt x="1820" y="1265"/>
                  <a:pt x="1820" y="1308"/>
                </a:cubicBezTo>
                <a:cubicBezTo>
                  <a:pt x="1820" y="1350"/>
                  <a:pt x="1814" y="1392"/>
                  <a:pt x="1802" y="1432"/>
                </a:cubicBezTo>
                <a:close/>
                <a:moveTo>
                  <a:pt x="2138" y="1528"/>
                </a:moveTo>
                <a:cubicBezTo>
                  <a:pt x="2140" y="1523"/>
                  <a:pt x="2141" y="1518"/>
                  <a:pt x="2142" y="1513"/>
                </a:cubicBezTo>
                <a:cubicBezTo>
                  <a:pt x="2252" y="1513"/>
                  <a:pt x="2252" y="1513"/>
                  <a:pt x="2252" y="1513"/>
                </a:cubicBezTo>
                <a:cubicBezTo>
                  <a:pt x="2306" y="1513"/>
                  <a:pt x="2350" y="1469"/>
                  <a:pt x="2350" y="1415"/>
                </a:cubicBezTo>
                <a:cubicBezTo>
                  <a:pt x="2350" y="1201"/>
                  <a:pt x="2350" y="1201"/>
                  <a:pt x="2350" y="1201"/>
                </a:cubicBezTo>
                <a:cubicBezTo>
                  <a:pt x="2350" y="1147"/>
                  <a:pt x="2306" y="1103"/>
                  <a:pt x="2252" y="1103"/>
                </a:cubicBezTo>
                <a:cubicBezTo>
                  <a:pt x="2142" y="1103"/>
                  <a:pt x="2142" y="1103"/>
                  <a:pt x="2142" y="1103"/>
                </a:cubicBezTo>
                <a:cubicBezTo>
                  <a:pt x="2141" y="1098"/>
                  <a:pt x="2140" y="1093"/>
                  <a:pt x="2138" y="1088"/>
                </a:cubicBezTo>
                <a:cubicBezTo>
                  <a:pt x="2122" y="1028"/>
                  <a:pt x="2098" y="970"/>
                  <a:pt x="2067" y="914"/>
                </a:cubicBezTo>
                <a:cubicBezTo>
                  <a:pt x="2065" y="910"/>
                  <a:pt x="2062" y="906"/>
                  <a:pt x="2059" y="901"/>
                </a:cubicBezTo>
                <a:cubicBezTo>
                  <a:pt x="2136" y="824"/>
                  <a:pt x="2136" y="824"/>
                  <a:pt x="2136" y="824"/>
                </a:cubicBezTo>
                <a:cubicBezTo>
                  <a:pt x="2155" y="806"/>
                  <a:pt x="2165" y="781"/>
                  <a:pt x="2165" y="755"/>
                </a:cubicBezTo>
                <a:cubicBezTo>
                  <a:pt x="2165" y="729"/>
                  <a:pt x="2155" y="704"/>
                  <a:pt x="2136" y="685"/>
                </a:cubicBezTo>
                <a:cubicBezTo>
                  <a:pt x="1985" y="534"/>
                  <a:pt x="1985" y="534"/>
                  <a:pt x="1985" y="534"/>
                </a:cubicBezTo>
                <a:cubicBezTo>
                  <a:pt x="1947" y="496"/>
                  <a:pt x="1885" y="496"/>
                  <a:pt x="1846" y="534"/>
                </a:cubicBezTo>
                <a:cubicBezTo>
                  <a:pt x="1769" y="611"/>
                  <a:pt x="1769" y="611"/>
                  <a:pt x="1769" y="611"/>
                </a:cubicBezTo>
                <a:cubicBezTo>
                  <a:pt x="1765" y="609"/>
                  <a:pt x="1760" y="606"/>
                  <a:pt x="1756" y="604"/>
                </a:cubicBezTo>
                <a:cubicBezTo>
                  <a:pt x="1700" y="572"/>
                  <a:pt x="1641" y="548"/>
                  <a:pt x="1583" y="532"/>
                </a:cubicBezTo>
                <a:cubicBezTo>
                  <a:pt x="1578" y="531"/>
                  <a:pt x="1573" y="530"/>
                  <a:pt x="1568" y="528"/>
                </a:cubicBezTo>
                <a:cubicBezTo>
                  <a:pt x="1568" y="419"/>
                  <a:pt x="1568" y="419"/>
                  <a:pt x="1568" y="419"/>
                </a:cubicBezTo>
                <a:cubicBezTo>
                  <a:pt x="1568" y="365"/>
                  <a:pt x="1524" y="321"/>
                  <a:pt x="1470" y="321"/>
                </a:cubicBezTo>
                <a:cubicBezTo>
                  <a:pt x="1256" y="321"/>
                  <a:pt x="1256" y="321"/>
                  <a:pt x="1256" y="321"/>
                </a:cubicBezTo>
                <a:cubicBezTo>
                  <a:pt x="1202" y="321"/>
                  <a:pt x="1158" y="365"/>
                  <a:pt x="1158" y="419"/>
                </a:cubicBezTo>
                <a:cubicBezTo>
                  <a:pt x="1158" y="528"/>
                  <a:pt x="1158" y="528"/>
                  <a:pt x="1158" y="528"/>
                </a:cubicBezTo>
                <a:cubicBezTo>
                  <a:pt x="1153" y="530"/>
                  <a:pt x="1148" y="531"/>
                  <a:pt x="1143" y="532"/>
                </a:cubicBezTo>
                <a:cubicBezTo>
                  <a:pt x="1084" y="549"/>
                  <a:pt x="1025" y="573"/>
                  <a:pt x="970" y="604"/>
                </a:cubicBezTo>
                <a:cubicBezTo>
                  <a:pt x="965" y="606"/>
                  <a:pt x="961" y="609"/>
                  <a:pt x="956" y="611"/>
                </a:cubicBezTo>
                <a:cubicBezTo>
                  <a:pt x="879" y="534"/>
                  <a:pt x="879" y="534"/>
                  <a:pt x="879" y="534"/>
                </a:cubicBezTo>
                <a:cubicBezTo>
                  <a:pt x="841" y="496"/>
                  <a:pt x="779" y="496"/>
                  <a:pt x="741" y="534"/>
                </a:cubicBezTo>
                <a:cubicBezTo>
                  <a:pt x="590" y="685"/>
                  <a:pt x="590" y="685"/>
                  <a:pt x="590" y="685"/>
                </a:cubicBezTo>
                <a:cubicBezTo>
                  <a:pt x="571" y="704"/>
                  <a:pt x="561" y="728"/>
                  <a:pt x="561" y="755"/>
                </a:cubicBezTo>
                <a:cubicBezTo>
                  <a:pt x="561" y="781"/>
                  <a:pt x="571" y="806"/>
                  <a:pt x="589" y="824"/>
                </a:cubicBezTo>
                <a:cubicBezTo>
                  <a:pt x="667" y="901"/>
                  <a:pt x="667" y="901"/>
                  <a:pt x="667" y="901"/>
                </a:cubicBezTo>
                <a:cubicBezTo>
                  <a:pt x="664" y="906"/>
                  <a:pt x="661" y="910"/>
                  <a:pt x="659" y="915"/>
                </a:cubicBezTo>
                <a:cubicBezTo>
                  <a:pt x="627" y="971"/>
                  <a:pt x="603" y="1029"/>
                  <a:pt x="588" y="1088"/>
                </a:cubicBezTo>
                <a:cubicBezTo>
                  <a:pt x="586" y="1093"/>
                  <a:pt x="585" y="1098"/>
                  <a:pt x="584" y="1103"/>
                </a:cubicBezTo>
                <a:cubicBezTo>
                  <a:pt x="474" y="1103"/>
                  <a:pt x="474" y="1103"/>
                  <a:pt x="474" y="1103"/>
                </a:cubicBezTo>
                <a:cubicBezTo>
                  <a:pt x="420" y="1103"/>
                  <a:pt x="376" y="1147"/>
                  <a:pt x="376" y="1201"/>
                </a:cubicBezTo>
                <a:cubicBezTo>
                  <a:pt x="376" y="1415"/>
                  <a:pt x="376" y="1415"/>
                  <a:pt x="376" y="1415"/>
                </a:cubicBezTo>
                <a:cubicBezTo>
                  <a:pt x="376" y="1469"/>
                  <a:pt x="420" y="1513"/>
                  <a:pt x="474" y="1513"/>
                </a:cubicBezTo>
                <a:cubicBezTo>
                  <a:pt x="584" y="1513"/>
                  <a:pt x="584" y="1513"/>
                  <a:pt x="584" y="1513"/>
                </a:cubicBezTo>
                <a:cubicBezTo>
                  <a:pt x="585" y="1518"/>
                  <a:pt x="586" y="1523"/>
                  <a:pt x="587" y="1527"/>
                </a:cubicBezTo>
                <a:cubicBezTo>
                  <a:pt x="603" y="1586"/>
                  <a:pt x="627" y="1645"/>
                  <a:pt x="659" y="1701"/>
                </a:cubicBezTo>
                <a:cubicBezTo>
                  <a:pt x="661" y="1705"/>
                  <a:pt x="664" y="1710"/>
                  <a:pt x="667" y="1714"/>
                </a:cubicBezTo>
                <a:cubicBezTo>
                  <a:pt x="590" y="1791"/>
                  <a:pt x="590" y="1791"/>
                  <a:pt x="590" y="1791"/>
                </a:cubicBezTo>
                <a:cubicBezTo>
                  <a:pt x="571" y="1810"/>
                  <a:pt x="561" y="1835"/>
                  <a:pt x="561" y="1861"/>
                </a:cubicBezTo>
                <a:cubicBezTo>
                  <a:pt x="561" y="1887"/>
                  <a:pt x="571" y="1912"/>
                  <a:pt x="589" y="1930"/>
                </a:cubicBezTo>
                <a:cubicBezTo>
                  <a:pt x="741" y="2081"/>
                  <a:pt x="741" y="2081"/>
                  <a:pt x="741" y="2081"/>
                </a:cubicBezTo>
                <a:cubicBezTo>
                  <a:pt x="779" y="2119"/>
                  <a:pt x="841" y="2119"/>
                  <a:pt x="879" y="2081"/>
                </a:cubicBezTo>
                <a:cubicBezTo>
                  <a:pt x="956" y="2004"/>
                  <a:pt x="956" y="2004"/>
                  <a:pt x="956" y="2004"/>
                </a:cubicBezTo>
                <a:cubicBezTo>
                  <a:pt x="961" y="2007"/>
                  <a:pt x="965" y="2009"/>
                  <a:pt x="970" y="2012"/>
                </a:cubicBezTo>
                <a:cubicBezTo>
                  <a:pt x="1025" y="2043"/>
                  <a:pt x="1084" y="2067"/>
                  <a:pt x="1143" y="2083"/>
                </a:cubicBezTo>
                <a:cubicBezTo>
                  <a:pt x="1148" y="2085"/>
                  <a:pt x="1153" y="2086"/>
                  <a:pt x="1158" y="2087"/>
                </a:cubicBezTo>
                <a:cubicBezTo>
                  <a:pt x="1158" y="2197"/>
                  <a:pt x="1158" y="2197"/>
                  <a:pt x="1158" y="2197"/>
                </a:cubicBezTo>
                <a:cubicBezTo>
                  <a:pt x="1158" y="2251"/>
                  <a:pt x="1202" y="2295"/>
                  <a:pt x="1256" y="2295"/>
                </a:cubicBezTo>
                <a:cubicBezTo>
                  <a:pt x="1470" y="2295"/>
                  <a:pt x="1470" y="2295"/>
                  <a:pt x="1470" y="2295"/>
                </a:cubicBezTo>
                <a:cubicBezTo>
                  <a:pt x="1524" y="2295"/>
                  <a:pt x="1568" y="2251"/>
                  <a:pt x="1568" y="2197"/>
                </a:cubicBezTo>
                <a:cubicBezTo>
                  <a:pt x="1568" y="2087"/>
                  <a:pt x="1568" y="2087"/>
                  <a:pt x="1568" y="2087"/>
                </a:cubicBezTo>
                <a:cubicBezTo>
                  <a:pt x="1573" y="2086"/>
                  <a:pt x="1578" y="2085"/>
                  <a:pt x="1583" y="2083"/>
                </a:cubicBezTo>
                <a:cubicBezTo>
                  <a:pt x="1641" y="2067"/>
                  <a:pt x="1700" y="2043"/>
                  <a:pt x="1756" y="2012"/>
                </a:cubicBezTo>
                <a:cubicBezTo>
                  <a:pt x="1760" y="2009"/>
                  <a:pt x="1765" y="2007"/>
                  <a:pt x="1769" y="2004"/>
                </a:cubicBezTo>
                <a:cubicBezTo>
                  <a:pt x="1846" y="2081"/>
                  <a:pt x="1846" y="2081"/>
                  <a:pt x="1846" y="2081"/>
                </a:cubicBezTo>
                <a:cubicBezTo>
                  <a:pt x="1885" y="2119"/>
                  <a:pt x="1947" y="2119"/>
                  <a:pt x="1985" y="2081"/>
                </a:cubicBezTo>
                <a:cubicBezTo>
                  <a:pt x="2136" y="1930"/>
                  <a:pt x="2136" y="1930"/>
                  <a:pt x="2136" y="1930"/>
                </a:cubicBezTo>
                <a:cubicBezTo>
                  <a:pt x="2155" y="1912"/>
                  <a:pt x="2165" y="1887"/>
                  <a:pt x="2165" y="1861"/>
                </a:cubicBezTo>
                <a:cubicBezTo>
                  <a:pt x="2165" y="1835"/>
                  <a:pt x="2155" y="1810"/>
                  <a:pt x="2136" y="1791"/>
                </a:cubicBezTo>
                <a:cubicBezTo>
                  <a:pt x="2059" y="1714"/>
                  <a:pt x="2059" y="1714"/>
                  <a:pt x="2059" y="1714"/>
                </a:cubicBezTo>
                <a:cubicBezTo>
                  <a:pt x="2062" y="1710"/>
                  <a:pt x="2065" y="1706"/>
                  <a:pt x="2067" y="1701"/>
                </a:cubicBezTo>
                <a:cubicBezTo>
                  <a:pt x="2098" y="1645"/>
                  <a:pt x="2122" y="1587"/>
                  <a:pt x="2138" y="1528"/>
                </a:cubicBezTo>
                <a:close/>
                <a:moveTo>
                  <a:pt x="2102" y="1826"/>
                </a:moveTo>
                <a:cubicBezTo>
                  <a:pt x="2111" y="1835"/>
                  <a:pt x="2116" y="1848"/>
                  <a:pt x="2116" y="1861"/>
                </a:cubicBezTo>
                <a:cubicBezTo>
                  <a:pt x="2116" y="1874"/>
                  <a:pt x="2111" y="1886"/>
                  <a:pt x="2102" y="1895"/>
                </a:cubicBezTo>
                <a:cubicBezTo>
                  <a:pt x="1950" y="2047"/>
                  <a:pt x="1950" y="2047"/>
                  <a:pt x="1950" y="2047"/>
                </a:cubicBezTo>
                <a:cubicBezTo>
                  <a:pt x="1931" y="2066"/>
                  <a:pt x="1900" y="2065"/>
                  <a:pt x="1881" y="2047"/>
                </a:cubicBezTo>
                <a:cubicBezTo>
                  <a:pt x="1776" y="1942"/>
                  <a:pt x="1776" y="1942"/>
                  <a:pt x="1776" y="1942"/>
                </a:cubicBezTo>
                <a:cubicBezTo>
                  <a:pt x="1753" y="1957"/>
                  <a:pt x="1753" y="1957"/>
                  <a:pt x="1753" y="1957"/>
                </a:cubicBezTo>
                <a:cubicBezTo>
                  <a:pt x="1746" y="1961"/>
                  <a:pt x="1739" y="1965"/>
                  <a:pt x="1732" y="1969"/>
                </a:cubicBezTo>
                <a:cubicBezTo>
                  <a:pt x="1679" y="1999"/>
                  <a:pt x="1625" y="2021"/>
                  <a:pt x="1569" y="2036"/>
                </a:cubicBezTo>
                <a:cubicBezTo>
                  <a:pt x="1561" y="2038"/>
                  <a:pt x="1553" y="2040"/>
                  <a:pt x="1545" y="2042"/>
                </a:cubicBezTo>
                <a:cubicBezTo>
                  <a:pt x="1519" y="2049"/>
                  <a:pt x="1519" y="2049"/>
                  <a:pt x="1519" y="2049"/>
                </a:cubicBezTo>
                <a:cubicBezTo>
                  <a:pt x="1519" y="2197"/>
                  <a:pt x="1519" y="2197"/>
                  <a:pt x="1519" y="2197"/>
                </a:cubicBezTo>
                <a:cubicBezTo>
                  <a:pt x="1519" y="2224"/>
                  <a:pt x="1497" y="2246"/>
                  <a:pt x="1470" y="2246"/>
                </a:cubicBezTo>
                <a:cubicBezTo>
                  <a:pt x="1256" y="2246"/>
                  <a:pt x="1256" y="2246"/>
                  <a:pt x="1256" y="2246"/>
                </a:cubicBezTo>
                <a:cubicBezTo>
                  <a:pt x="1228" y="2246"/>
                  <a:pt x="1207" y="2224"/>
                  <a:pt x="1207" y="2197"/>
                </a:cubicBezTo>
                <a:cubicBezTo>
                  <a:pt x="1207" y="2049"/>
                  <a:pt x="1207" y="2049"/>
                  <a:pt x="1207" y="2049"/>
                </a:cubicBezTo>
                <a:cubicBezTo>
                  <a:pt x="1181" y="2042"/>
                  <a:pt x="1181" y="2042"/>
                  <a:pt x="1181" y="2042"/>
                </a:cubicBezTo>
                <a:cubicBezTo>
                  <a:pt x="1173" y="2040"/>
                  <a:pt x="1164" y="2038"/>
                  <a:pt x="1156" y="2036"/>
                </a:cubicBezTo>
                <a:cubicBezTo>
                  <a:pt x="1100" y="2021"/>
                  <a:pt x="1046" y="1998"/>
                  <a:pt x="994" y="1969"/>
                </a:cubicBezTo>
                <a:cubicBezTo>
                  <a:pt x="986" y="1965"/>
                  <a:pt x="979" y="1961"/>
                  <a:pt x="972" y="1956"/>
                </a:cubicBezTo>
                <a:cubicBezTo>
                  <a:pt x="949" y="1942"/>
                  <a:pt x="949" y="1942"/>
                  <a:pt x="949" y="1942"/>
                </a:cubicBezTo>
                <a:cubicBezTo>
                  <a:pt x="845" y="2047"/>
                  <a:pt x="845" y="2047"/>
                  <a:pt x="845" y="2047"/>
                </a:cubicBezTo>
                <a:cubicBezTo>
                  <a:pt x="825" y="2066"/>
                  <a:pt x="794" y="2066"/>
                  <a:pt x="775" y="2047"/>
                </a:cubicBezTo>
                <a:cubicBezTo>
                  <a:pt x="624" y="1895"/>
                  <a:pt x="624" y="1895"/>
                  <a:pt x="624" y="1895"/>
                </a:cubicBezTo>
                <a:cubicBezTo>
                  <a:pt x="615" y="1886"/>
                  <a:pt x="610" y="1874"/>
                  <a:pt x="610" y="1861"/>
                </a:cubicBezTo>
                <a:cubicBezTo>
                  <a:pt x="610" y="1848"/>
                  <a:pt x="615" y="1835"/>
                  <a:pt x="624" y="1826"/>
                </a:cubicBezTo>
                <a:cubicBezTo>
                  <a:pt x="729" y="1721"/>
                  <a:pt x="729" y="1721"/>
                  <a:pt x="729" y="1721"/>
                </a:cubicBezTo>
                <a:cubicBezTo>
                  <a:pt x="715" y="1699"/>
                  <a:pt x="715" y="1699"/>
                  <a:pt x="715" y="1699"/>
                </a:cubicBezTo>
                <a:cubicBezTo>
                  <a:pt x="710" y="1692"/>
                  <a:pt x="706" y="1684"/>
                  <a:pt x="702" y="1677"/>
                </a:cubicBezTo>
                <a:cubicBezTo>
                  <a:pt x="672" y="1624"/>
                  <a:pt x="650" y="1570"/>
                  <a:pt x="635" y="1514"/>
                </a:cubicBezTo>
                <a:cubicBezTo>
                  <a:pt x="632" y="1506"/>
                  <a:pt x="630" y="1497"/>
                  <a:pt x="628" y="1489"/>
                </a:cubicBezTo>
                <a:cubicBezTo>
                  <a:pt x="622" y="1464"/>
                  <a:pt x="622" y="1464"/>
                  <a:pt x="622" y="1464"/>
                </a:cubicBezTo>
                <a:cubicBezTo>
                  <a:pt x="474" y="1464"/>
                  <a:pt x="474" y="1464"/>
                  <a:pt x="474" y="1464"/>
                </a:cubicBezTo>
                <a:cubicBezTo>
                  <a:pt x="447" y="1464"/>
                  <a:pt x="425" y="1442"/>
                  <a:pt x="425" y="1415"/>
                </a:cubicBezTo>
                <a:cubicBezTo>
                  <a:pt x="425" y="1201"/>
                  <a:pt x="425" y="1201"/>
                  <a:pt x="425" y="1201"/>
                </a:cubicBezTo>
                <a:cubicBezTo>
                  <a:pt x="425" y="1174"/>
                  <a:pt x="447" y="1152"/>
                  <a:pt x="474" y="1152"/>
                </a:cubicBezTo>
                <a:cubicBezTo>
                  <a:pt x="622" y="1152"/>
                  <a:pt x="622" y="1152"/>
                  <a:pt x="622" y="1152"/>
                </a:cubicBezTo>
                <a:cubicBezTo>
                  <a:pt x="628" y="1127"/>
                  <a:pt x="628" y="1127"/>
                  <a:pt x="628" y="1127"/>
                </a:cubicBezTo>
                <a:cubicBezTo>
                  <a:pt x="630" y="1118"/>
                  <a:pt x="632" y="1110"/>
                  <a:pt x="635" y="1101"/>
                </a:cubicBezTo>
                <a:cubicBezTo>
                  <a:pt x="650" y="1046"/>
                  <a:pt x="672" y="991"/>
                  <a:pt x="702" y="939"/>
                </a:cubicBezTo>
                <a:cubicBezTo>
                  <a:pt x="706" y="931"/>
                  <a:pt x="710" y="924"/>
                  <a:pt x="715" y="917"/>
                </a:cubicBezTo>
                <a:cubicBezTo>
                  <a:pt x="729" y="894"/>
                  <a:pt x="729" y="894"/>
                  <a:pt x="729" y="894"/>
                </a:cubicBezTo>
                <a:cubicBezTo>
                  <a:pt x="624" y="789"/>
                  <a:pt x="624" y="789"/>
                  <a:pt x="624" y="789"/>
                </a:cubicBezTo>
                <a:cubicBezTo>
                  <a:pt x="615" y="780"/>
                  <a:pt x="610" y="768"/>
                  <a:pt x="610" y="755"/>
                </a:cubicBezTo>
                <a:cubicBezTo>
                  <a:pt x="610" y="742"/>
                  <a:pt x="615" y="729"/>
                  <a:pt x="624" y="720"/>
                </a:cubicBezTo>
                <a:cubicBezTo>
                  <a:pt x="775" y="569"/>
                  <a:pt x="775" y="569"/>
                  <a:pt x="775" y="569"/>
                </a:cubicBezTo>
                <a:cubicBezTo>
                  <a:pt x="794" y="550"/>
                  <a:pt x="825" y="550"/>
                  <a:pt x="845" y="569"/>
                </a:cubicBezTo>
                <a:cubicBezTo>
                  <a:pt x="949" y="674"/>
                  <a:pt x="949" y="674"/>
                  <a:pt x="949" y="674"/>
                </a:cubicBezTo>
                <a:cubicBezTo>
                  <a:pt x="972" y="659"/>
                  <a:pt x="972" y="659"/>
                  <a:pt x="972" y="659"/>
                </a:cubicBezTo>
                <a:cubicBezTo>
                  <a:pt x="979" y="655"/>
                  <a:pt x="986" y="651"/>
                  <a:pt x="993" y="646"/>
                </a:cubicBezTo>
                <a:cubicBezTo>
                  <a:pt x="1046" y="618"/>
                  <a:pt x="1100" y="595"/>
                  <a:pt x="1156" y="580"/>
                </a:cubicBezTo>
                <a:cubicBezTo>
                  <a:pt x="1165" y="577"/>
                  <a:pt x="1173" y="575"/>
                  <a:pt x="1182" y="573"/>
                </a:cubicBezTo>
                <a:cubicBezTo>
                  <a:pt x="1207" y="567"/>
                  <a:pt x="1207" y="567"/>
                  <a:pt x="1207" y="567"/>
                </a:cubicBezTo>
                <a:cubicBezTo>
                  <a:pt x="1207" y="419"/>
                  <a:pt x="1207" y="419"/>
                  <a:pt x="1207" y="419"/>
                </a:cubicBezTo>
                <a:cubicBezTo>
                  <a:pt x="1207" y="392"/>
                  <a:pt x="1228" y="370"/>
                  <a:pt x="1256" y="370"/>
                </a:cubicBezTo>
                <a:cubicBezTo>
                  <a:pt x="1470" y="370"/>
                  <a:pt x="1470" y="370"/>
                  <a:pt x="1470" y="370"/>
                </a:cubicBezTo>
                <a:cubicBezTo>
                  <a:pt x="1497" y="370"/>
                  <a:pt x="1519" y="392"/>
                  <a:pt x="1519" y="419"/>
                </a:cubicBezTo>
                <a:cubicBezTo>
                  <a:pt x="1519" y="567"/>
                  <a:pt x="1519" y="567"/>
                  <a:pt x="1519" y="567"/>
                </a:cubicBezTo>
                <a:cubicBezTo>
                  <a:pt x="1544" y="573"/>
                  <a:pt x="1544" y="573"/>
                  <a:pt x="1544" y="573"/>
                </a:cubicBezTo>
                <a:cubicBezTo>
                  <a:pt x="1553" y="575"/>
                  <a:pt x="1561" y="577"/>
                  <a:pt x="1570" y="580"/>
                </a:cubicBezTo>
                <a:cubicBezTo>
                  <a:pt x="1625" y="595"/>
                  <a:pt x="1679" y="617"/>
                  <a:pt x="1732" y="646"/>
                </a:cubicBezTo>
                <a:cubicBezTo>
                  <a:pt x="1739" y="650"/>
                  <a:pt x="1746" y="655"/>
                  <a:pt x="1753" y="659"/>
                </a:cubicBezTo>
                <a:cubicBezTo>
                  <a:pt x="1776" y="673"/>
                  <a:pt x="1776" y="673"/>
                  <a:pt x="1776" y="673"/>
                </a:cubicBezTo>
                <a:cubicBezTo>
                  <a:pt x="1881" y="569"/>
                  <a:pt x="1881" y="569"/>
                  <a:pt x="1881" y="569"/>
                </a:cubicBezTo>
                <a:cubicBezTo>
                  <a:pt x="1900" y="550"/>
                  <a:pt x="1931" y="550"/>
                  <a:pt x="1950" y="569"/>
                </a:cubicBezTo>
                <a:cubicBezTo>
                  <a:pt x="2102" y="720"/>
                  <a:pt x="2102" y="720"/>
                  <a:pt x="2102" y="720"/>
                </a:cubicBezTo>
                <a:cubicBezTo>
                  <a:pt x="2111" y="729"/>
                  <a:pt x="2116" y="742"/>
                  <a:pt x="2116" y="755"/>
                </a:cubicBezTo>
                <a:cubicBezTo>
                  <a:pt x="2116" y="768"/>
                  <a:pt x="2111" y="780"/>
                  <a:pt x="2102" y="789"/>
                </a:cubicBezTo>
                <a:cubicBezTo>
                  <a:pt x="1997" y="894"/>
                  <a:pt x="1997" y="894"/>
                  <a:pt x="1997" y="894"/>
                </a:cubicBezTo>
                <a:cubicBezTo>
                  <a:pt x="2012" y="917"/>
                  <a:pt x="2012" y="917"/>
                  <a:pt x="2012" y="917"/>
                </a:cubicBezTo>
                <a:cubicBezTo>
                  <a:pt x="2016" y="924"/>
                  <a:pt x="2020" y="931"/>
                  <a:pt x="2024" y="938"/>
                </a:cubicBezTo>
                <a:cubicBezTo>
                  <a:pt x="2053" y="991"/>
                  <a:pt x="2076" y="1045"/>
                  <a:pt x="2091" y="1101"/>
                </a:cubicBezTo>
                <a:cubicBezTo>
                  <a:pt x="2094" y="1109"/>
                  <a:pt x="2095" y="1117"/>
                  <a:pt x="2097" y="1126"/>
                </a:cubicBezTo>
                <a:cubicBezTo>
                  <a:pt x="2104" y="1152"/>
                  <a:pt x="2104" y="1152"/>
                  <a:pt x="2104" y="1152"/>
                </a:cubicBezTo>
                <a:cubicBezTo>
                  <a:pt x="2252" y="1152"/>
                  <a:pt x="2252" y="1152"/>
                  <a:pt x="2252" y="1152"/>
                </a:cubicBezTo>
                <a:cubicBezTo>
                  <a:pt x="2279" y="1152"/>
                  <a:pt x="2301" y="1174"/>
                  <a:pt x="2301" y="1201"/>
                </a:cubicBezTo>
                <a:cubicBezTo>
                  <a:pt x="2301" y="1415"/>
                  <a:pt x="2301" y="1415"/>
                  <a:pt x="2301" y="1415"/>
                </a:cubicBezTo>
                <a:cubicBezTo>
                  <a:pt x="2301" y="1442"/>
                  <a:pt x="2279" y="1464"/>
                  <a:pt x="2252" y="1464"/>
                </a:cubicBezTo>
                <a:cubicBezTo>
                  <a:pt x="2104" y="1464"/>
                  <a:pt x="2104" y="1464"/>
                  <a:pt x="2104" y="1464"/>
                </a:cubicBezTo>
                <a:cubicBezTo>
                  <a:pt x="2097" y="1490"/>
                  <a:pt x="2097" y="1490"/>
                  <a:pt x="2097" y="1490"/>
                </a:cubicBezTo>
                <a:cubicBezTo>
                  <a:pt x="2095" y="1498"/>
                  <a:pt x="2094" y="1506"/>
                  <a:pt x="2091" y="1514"/>
                </a:cubicBezTo>
                <a:cubicBezTo>
                  <a:pt x="2076" y="1570"/>
                  <a:pt x="2053" y="1625"/>
                  <a:pt x="2024" y="1677"/>
                </a:cubicBezTo>
                <a:cubicBezTo>
                  <a:pt x="2020" y="1684"/>
                  <a:pt x="2016" y="1691"/>
                  <a:pt x="2012" y="1698"/>
                </a:cubicBezTo>
                <a:cubicBezTo>
                  <a:pt x="1997" y="1722"/>
                  <a:pt x="1997" y="1722"/>
                  <a:pt x="1997" y="1722"/>
                </a:cubicBezTo>
                <a:lnTo>
                  <a:pt x="2102" y="1826"/>
                </a:lnTo>
                <a:close/>
                <a:moveTo>
                  <a:pt x="120" y="987"/>
                </a:moveTo>
                <a:cubicBezTo>
                  <a:pt x="0" y="718"/>
                  <a:pt x="0" y="718"/>
                  <a:pt x="0" y="718"/>
                </a:cubicBezTo>
                <a:cubicBezTo>
                  <a:pt x="45" y="698"/>
                  <a:pt x="45" y="698"/>
                  <a:pt x="45" y="698"/>
                </a:cubicBezTo>
                <a:cubicBezTo>
                  <a:pt x="127" y="882"/>
                  <a:pt x="127" y="882"/>
                  <a:pt x="127" y="882"/>
                </a:cubicBezTo>
                <a:cubicBezTo>
                  <a:pt x="309" y="353"/>
                  <a:pt x="799" y="0"/>
                  <a:pt x="1363" y="0"/>
                </a:cubicBezTo>
                <a:cubicBezTo>
                  <a:pt x="2084" y="0"/>
                  <a:pt x="2670" y="587"/>
                  <a:pt x="2670" y="1308"/>
                </a:cubicBezTo>
                <a:cubicBezTo>
                  <a:pt x="2621" y="1308"/>
                  <a:pt x="2621" y="1308"/>
                  <a:pt x="2621" y="1308"/>
                </a:cubicBezTo>
                <a:cubicBezTo>
                  <a:pt x="2621" y="614"/>
                  <a:pt x="2057" y="49"/>
                  <a:pt x="1363" y="49"/>
                </a:cubicBezTo>
                <a:cubicBezTo>
                  <a:pt x="818" y="49"/>
                  <a:pt x="345" y="391"/>
                  <a:pt x="171" y="903"/>
                </a:cubicBezTo>
                <a:cubicBezTo>
                  <a:pt x="356" y="804"/>
                  <a:pt x="356" y="804"/>
                  <a:pt x="356" y="804"/>
                </a:cubicBezTo>
                <a:cubicBezTo>
                  <a:pt x="379" y="847"/>
                  <a:pt x="379" y="847"/>
                  <a:pt x="379" y="847"/>
                </a:cubicBezTo>
                <a:lnTo>
                  <a:pt x="120" y="987"/>
                </a:lnTo>
                <a:close/>
                <a:moveTo>
                  <a:pt x="2721" y="1918"/>
                </a:moveTo>
                <a:cubicBezTo>
                  <a:pt x="2639" y="1733"/>
                  <a:pt x="2639" y="1733"/>
                  <a:pt x="2639" y="1733"/>
                </a:cubicBezTo>
                <a:cubicBezTo>
                  <a:pt x="2457" y="2263"/>
                  <a:pt x="1967" y="2615"/>
                  <a:pt x="1403" y="2615"/>
                </a:cubicBezTo>
                <a:cubicBezTo>
                  <a:pt x="682" y="2615"/>
                  <a:pt x="96" y="2029"/>
                  <a:pt x="96" y="1308"/>
                </a:cubicBezTo>
                <a:cubicBezTo>
                  <a:pt x="145" y="1308"/>
                  <a:pt x="145" y="1308"/>
                  <a:pt x="145" y="1308"/>
                </a:cubicBezTo>
                <a:cubicBezTo>
                  <a:pt x="145" y="2002"/>
                  <a:pt x="709" y="2566"/>
                  <a:pt x="1403" y="2566"/>
                </a:cubicBezTo>
                <a:cubicBezTo>
                  <a:pt x="1948" y="2566"/>
                  <a:pt x="2421" y="2225"/>
                  <a:pt x="2594" y="1712"/>
                </a:cubicBezTo>
                <a:cubicBezTo>
                  <a:pt x="2410" y="1811"/>
                  <a:pt x="2410" y="1811"/>
                  <a:pt x="2410" y="1811"/>
                </a:cubicBezTo>
                <a:cubicBezTo>
                  <a:pt x="2387" y="1768"/>
                  <a:pt x="2387" y="1768"/>
                  <a:pt x="2387" y="1768"/>
                </a:cubicBezTo>
                <a:cubicBezTo>
                  <a:pt x="2646" y="1629"/>
                  <a:pt x="2646" y="1629"/>
                  <a:pt x="2646" y="1629"/>
                </a:cubicBezTo>
                <a:cubicBezTo>
                  <a:pt x="2766" y="1898"/>
                  <a:pt x="2766" y="1898"/>
                  <a:pt x="2766" y="1898"/>
                </a:cubicBezTo>
                <a:lnTo>
                  <a:pt x="2721" y="19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21">
            <a:extLst>
              <a:ext uri="{FF2B5EF4-FFF2-40B4-BE49-F238E27FC236}">
                <a16:creationId xmlns:a16="http://schemas.microsoft.com/office/drawing/2014/main" id="{72481A27-9DFF-2488-B201-559987731E92}"/>
              </a:ext>
            </a:extLst>
          </p:cNvPr>
          <p:cNvSpPr>
            <a:spLocks noEditPoints="1"/>
          </p:cNvSpPr>
          <p:nvPr/>
        </p:nvSpPr>
        <p:spPr bwMode="auto">
          <a:xfrm>
            <a:off x="6236795" y="6104769"/>
            <a:ext cx="1865932" cy="2107214"/>
          </a:xfrm>
          <a:custGeom>
            <a:avLst/>
            <a:gdLst>
              <a:gd name="T0" fmla="*/ 1336 w 1561"/>
              <a:gd name="T1" fmla="*/ 1184 h 1764"/>
              <a:gd name="T2" fmla="*/ 1336 w 1561"/>
              <a:gd name="T3" fmla="*/ 580 h 1764"/>
              <a:gd name="T4" fmla="*/ 1524 w 1561"/>
              <a:gd name="T5" fmla="*/ 592 h 1764"/>
              <a:gd name="T6" fmla="*/ 1436 w 1561"/>
              <a:gd name="T7" fmla="*/ 378 h 1764"/>
              <a:gd name="T8" fmla="*/ 1327 w 1561"/>
              <a:gd name="T9" fmla="*/ 441 h 1764"/>
              <a:gd name="T10" fmla="*/ 797 w 1561"/>
              <a:gd name="T11" fmla="*/ 422 h 1764"/>
              <a:gd name="T12" fmla="*/ 906 w 1561"/>
              <a:gd name="T13" fmla="*/ 125 h 1764"/>
              <a:gd name="T14" fmla="*/ 672 w 1561"/>
              <a:gd name="T15" fmla="*/ 188 h 1764"/>
              <a:gd name="T16" fmla="*/ 390 w 1561"/>
              <a:gd name="T17" fmla="*/ 638 h 1764"/>
              <a:gd name="T18" fmla="*/ 214 w 1561"/>
              <a:gd name="T19" fmla="*/ 415 h 1764"/>
              <a:gd name="T20" fmla="*/ 37 w 1561"/>
              <a:gd name="T21" fmla="*/ 415 h 1764"/>
              <a:gd name="T22" fmla="*/ 125 w 1561"/>
              <a:gd name="T23" fmla="*/ 629 h 1764"/>
              <a:gd name="T24" fmla="*/ 374 w 1561"/>
              <a:gd name="T25" fmla="*/ 666 h 1764"/>
              <a:gd name="T26" fmla="*/ 214 w 1561"/>
              <a:gd name="T27" fmla="*/ 1171 h 1764"/>
              <a:gd name="T28" fmla="*/ 0 w 1561"/>
              <a:gd name="T29" fmla="*/ 1260 h 1764"/>
              <a:gd name="T30" fmla="*/ 214 w 1561"/>
              <a:gd name="T31" fmla="*/ 1349 h 1764"/>
              <a:gd name="T32" fmla="*/ 390 w 1561"/>
              <a:gd name="T33" fmla="*/ 1126 h 1764"/>
              <a:gd name="T34" fmla="*/ 672 w 1561"/>
              <a:gd name="T35" fmla="*/ 1576 h 1764"/>
              <a:gd name="T36" fmla="*/ 906 w 1561"/>
              <a:gd name="T37" fmla="*/ 1639 h 1764"/>
              <a:gd name="T38" fmla="*/ 797 w 1561"/>
              <a:gd name="T39" fmla="*/ 1342 h 1764"/>
              <a:gd name="T40" fmla="*/ 1327 w 1561"/>
              <a:gd name="T41" fmla="*/ 1323 h 1764"/>
              <a:gd name="T42" fmla="*/ 1524 w 1561"/>
              <a:gd name="T43" fmla="*/ 1349 h 1764"/>
              <a:gd name="T44" fmla="*/ 1436 w 1561"/>
              <a:gd name="T45" fmla="*/ 1135 h 1764"/>
              <a:gd name="T46" fmla="*/ 1436 w 1561"/>
              <a:gd name="T47" fmla="*/ 410 h 1764"/>
              <a:gd name="T48" fmla="*/ 1529 w 1561"/>
              <a:gd name="T49" fmla="*/ 504 h 1764"/>
              <a:gd name="T50" fmla="*/ 1369 w 1561"/>
              <a:gd name="T51" fmla="*/ 570 h 1764"/>
              <a:gd name="T52" fmla="*/ 699 w 1561"/>
              <a:gd name="T53" fmla="*/ 172 h 1764"/>
              <a:gd name="T54" fmla="*/ 874 w 1561"/>
              <a:gd name="T55" fmla="*/ 125 h 1764"/>
              <a:gd name="T56" fmla="*/ 699 w 1561"/>
              <a:gd name="T57" fmla="*/ 172 h 1764"/>
              <a:gd name="T58" fmla="*/ 32 w 1561"/>
              <a:gd name="T59" fmla="*/ 504 h 1764"/>
              <a:gd name="T60" fmla="*/ 125 w 1561"/>
              <a:gd name="T61" fmla="*/ 410 h 1764"/>
              <a:gd name="T62" fmla="*/ 205 w 1561"/>
              <a:gd name="T63" fmla="*/ 553 h 1764"/>
              <a:gd name="T64" fmla="*/ 206 w 1561"/>
              <a:gd name="T65" fmla="*/ 1307 h 1764"/>
              <a:gd name="T66" fmla="*/ 32 w 1561"/>
              <a:gd name="T67" fmla="*/ 1260 h 1764"/>
              <a:gd name="T68" fmla="*/ 192 w 1561"/>
              <a:gd name="T69" fmla="*/ 1194 h 1764"/>
              <a:gd name="T70" fmla="*/ 862 w 1561"/>
              <a:gd name="T71" fmla="*/ 1592 h 1764"/>
              <a:gd name="T72" fmla="*/ 687 w 1561"/>
              <a:gd name="T73" fmla="*/ 1639 h 1764"/>
              <a:gd name="T74" fmla="*/ 862 w 1561"/>
              <a:gd name="T75" fmla="*/ 1592 h 1764"/>
              <a:gd name="T76" fmla="*/ 406 w 1561"/>
              <a:gd name="T77" fmla="*/ 1098 h 1764"/>
              <a:gd name="T78" fmla="*/ 1155 w 1561"/>
              <a:gd name="T79" fmla="*/ 666 h 1764"/>
              <a:gd name="T80" fmla="*/ 1369 w 1561"/>
              <a:gd name="T81" fmla="*/ 1326 h 1764"/>
              <a:gd name="T82" fmla="*/ 1369 w 1561"/>
              <a:gd name="T83" fmla="*/ 1194 h 1764"/>
              <a:gd name="T84" fmla="*/ 1529 w 1561"/>
              <a:gd name="T85" fmla="*/ 1260 h 1764"/>
              <a:gd name="T86" fmla="*/ 596 w 1561"/>
              <a:gd name="T87" fmla="*/ 988 h 1764"/>
              <a:gd name="T88" fmla="*/ 965 w 1561"/>
              <a:gd name="T89" fmla="*/ 776 h 1764"/>
              <a:gd name="T90" fmla="*/ 933 w 1561"/>
              <a:gd name="T91" fmla="*/ 970 h 1764"/>
              <a:gd name="T92" fmla="*/ 628 w 1561"/>
              <a:gd name="T93" fmla="*/ 794 h 1764"/>
              <a:gd name="T94" fmla="*/ 933 w 1561"/>
              <a:gd name="T95" fmla="*/ 970 h 1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61" h="1764">
                <a:moveTo>
                  <a:pt x="1436" y="1135"/>
                </a:moveTo>
                <a:cubicBezTo>
                  <a:pt x="1402" y="1135"/>
                  <a:pt x="1370" y="1148"/>
                  <a:pt x="1347" y="1171"/>
                </a:cubicBezTo>
                <a:cubicBezTo>
                  <a:pt x="1343" y="1175"/>
                  <a:pt x="1339" y="1179"/>
                  <a:pt x="1336" y="1184"/>
                </a:cubicBezTo>
                <a:cubicBezTo>
                  <a:pt x="1187" y="1098"/>
                  <a:pt x="1187" y="1098"/>
                  <a:pt x="1187" y="1098"/>
                </a:cubicBezTo>
                <a:cubicBezTo>
                  <a:pt x="1187" y="666"/>
                  <a:pt x="1187" y="666"/>
                  <a:pt x="1187" y="666"/>
                </a:cubicBezTo>
                <a:cubicBezTo>
                  <a:pt x="1336" y="580"/>
                  <a:pt x="1336" y="580"/>
                  <a:pt x="1336" y="580"/>
                </a:cubicBezTo>
                <a:cubicBezTo>
                  <a:pt x="1339" y="584"/>
                  <a:pt x="1343" y="588"/>
                  <a:pt x="1347" y="592"/>
                </a:cubicBezTo>
                <a:cubicBezTo>
                  <a:pt x="1370" y="616"/>
                  <a:pt x="1402" y="629"/>
                  <a:pt x="1436" y="629"/>
                </a:cubicBezTo>
                <a:cubicBezTo>
                  <a:pt x="1470" y="629"/>
                  <a:pt x="1501" y="616"/>
                  <a:pt x="1524" y="592"/>
                </a:cubicBezTo>
                <a:cubicBezTo>
                  <a:pt x="1548" y="569"/>
                  <a:pt x="1561" y="537"/>
                  <a:pt x="1561" y="504"/>
                </a:cubicBezTo>
                <a:cubicBezTo>
                  <a:pt x="1561" y="470"/>
                  <a:pt x="1548" y="438"/>
                  <a:pt x="1524" y="415"/>
                </a:cubicBezTo>
                <a:cubicBezTo>
                  <a:pt x="1501" y="391"/>
                  <a:pt x="1469" y="378"/>
                  <a:pt x="1436" y="378"/>
                </a:cubicBezTo>
                <a:cubicBezTo>
                  <a:pt x="1436" y="378"/>
                  <a:pt x="1436" y="378"/>
                  <a:pt x="1436" y="378"/>
                </a:cubicBezTo>
                <a:cubicBezTo>
                  <a:pt x="1402" y="378"/>
                  <a:pt x="1371" y="391"/>
                  <a:pt x="1347" y="415"/>
                </a:cubicBezTo>
                <a:cubicBezTo>
                  <a:pt x="1340" y="422"/>
                  <a:pt x="1333" y="431"/>
                  <a:pt x="1327" y="441"/>
                </a:cubicBezTo>
                <a:cubicBezTo>
                  <a:pt x="1307" y="475"/>
                  <a:pt x="1305" y="516"/>
                  <a:pt x="1320" y="552"/>
                </a:cubicBezTo>
                <a:cubicBezTo>
                  <a:pt x="1171" y="638"/>
                  <a:pt x="1171" y="638"/>
                  <a:pt x="1171" y="638"/>
                </a:cubicBezTo>
                <a:cubicBezTo>
                  <a:pt x="797" y="422"/>
                  <a:pt x="797" y="422"/>
                  <a:pt x="797" y="422"/>
                </a:cubicBezTo>
                <a:cubicBezTo>
                  <a:pt x="797" y="250"/>
                  <a:pt x="797" y="250"/>
                  <a:pt x="797" y="250"/>
                </a:cubicBezTo>
                <a:cubicBezTo>
                  <a:pt x="835" y="245"/>
                  <a:pt x="870" y="222"/>
                  <a:pt x="889" y="188"/>
                </a:cubicBezTo>
                <a:cubicBezTo>
                  <a:pt x="900" y="169"/>
                  <a:pt x="906" y="147"/>
                  <a:pt x="906" y="125"/>
                </a:cubicBezTo>
                <a:cubicBezTo>
                  <a:pt x="906" y="56"/>
                  <a:pt x="850" y="0"/>
                  <a:pt x="780" y="0"/>
                </a:cubicBezTo>
                <a:cubicBezTo>
                  <a:pt x="711" y="0"/>
                  <a:pt x="655" y="56"/>
                  <a:pt x="655" y="125"/>
                </a:cubicBezTo>
                <a:cubicBezTo>
                  <a:pt x="655" y="147"/>
                  <a:pt x="661" y="169"/>
                  <a:pt x="672" y="188"/>
                </a:cubicBezTo>
                <a:cubicBezTo>
                  <a:pt x="691" y="222"/>
                  <a:pt x="726" y="245"/>
                  <a:pt x="764" y="250"/>
                </a:cubicBezTo>
                <a:cubicBezTo>
                  <a:pt x="764" y="422"/>
                  <a:pt x="764" y="422"/>
                  <a:pt x="764" y="422"/>
                </a:cubicBezTo>
                <a:cubicBezTo>
                  <a:pt x="390" y="638"/>
                  <a:pt x="390" y="638"/>
                  <a:pt x="390" y="638"/>
                </a:cubicBezTo>
                <a:cubicBezTo>
                  <a:pt x="240" y="555"/>
                  <a:pt x="240" y="555"/>
                  <a:pt x="240" y="555"/>
                </a:cubicBezTo>
                <a:cubicBezTo>
                  <a:pt x="256" y="518"/>
                  <a:pt x="254" y="476"/>
                  <a:pt x="234" y="440"/>
                </a:cubicBezTo>
                <a:cubicBezTo>
                  <a:pt x="228" y="431"/>
                  <a:pt x="221" y="422"/>
                  <a:pt x="214" y="415"/>
                </a:cubicBezTo>
                <a:cubicBezTo>
                  <a:pt x="190" y="391"/>
                  <a:pt x="159" y="378"/>
                  <a:pt x="125" y="378"/>
                </a:cubicBezTo>
                <a:cubicBezTo>
                  <a:pt x="125" y="378"/>
                  <a:pt x="125" y="378"/>
                  <a:pt x="125" y="378"/>
                </a:cubicBezTo>
                <a:cubicBezTo>
                  <a:pt x="92" y="378"/>
                  <a:pt x="60" y="391"/>
                  <a:pt x="37" y="415"/>
                </a:cubicBezTo>
                <a:cubicBezTo>
                  <a:pt x="13" y="438"/>
                  <a:pt x="0" y="470"/>
                  <a:pt x="0" y="504"/>
                </a:cubicBezTo>
                <a:cubicBezTo>
                  <a:pt x="0" y="537"/>
                  <a:pt x="13" y="569"/>
                  <a:pt x="36" y="592"/>
                </a:cubicBezTo>
                <a:cubicBezTo>
                  <a:pt x="60" y="616"/>
                  <a:pt x="91" y="629"/>
                  <a:pt x="125" y="629"/>
                </a:cubicBezTo>
                <a:cubicBezTo>
                  <a:pt x="159" y="629"/>
                  <a:pt x="190" y="616"/>
                  <a:pt x="214" y="592"/>
                </a:cubicBezTo>
                <a:cubicBezTo>
                  <a:pt x="217" y="589"/>
                  <a:pt x="220" y="585"/>
                  <a:pt x="222" y="582"/>
                </a:cubicBezTo>
                <a:cubicBezTo>
                  <a:pt x="374" y="666"/>
                  <a:pt x="374" y="666"/>
                  <a:pt x="374" y="666"/>
                </a:cubicBezTo>
                <a:cubicBezTo>
                  <a:pt x="374" y="1098"/>
                  <a:pt x="374" y="1098"/>
                  <a:pt x="374" y="1098"/>
                </a:cubicBezTo>
                <a:cubicBezTo>
                  <a:pt x="225" y="1184"/>
                  <a:pt x="225" y="1184"/>
                  <a:pt x="225" y="1184"/>
                </a:cubicBezTo>
                <a:cubicBezTo>
                  <a:pt x="222" y="1179"/>
                  <a:pt x="218" y="1175"/>
                  <a:pt x="214" y="1171"/>
                </a:cubicBezTo>
                <a:cubicBezTo>
                  <a:pt x="190" y="1148"/>
                  <a:pt x="159" y="1135"/>
                  <a:pt x="125" y="1135"/>
                </a:cubicBezTo>
                <a:cubicBezTo>
                  <a:pt x="91" y="1135"/>
                  <a:pt x="60" y="1148"/>
                  <a:pt x="37" y="1171"/>
                </a:cubicBezTo>
                <a:cubicBezTo>
                  <a:pt x="13" y="1195"/>
                  <a:pt x="0" y="1226"/>
                  <a:pt x="0" y="1260"/>
                </a:cubicBezTo>
                <a:cubicBezTo>
                  <a:pt x="0" y="1293"/>
                  <a:pt x="13" y="1325"/>
                  <a:pt x="37" y="1349"/>
                </a:cubicBezTo>
                <a:cubicBezTo>
                  <a:pt x="61" y="1373"/>
                  <a:pt x="93" y="1386"/>
                  <a:pt x="125" y="1386"/>
                </a:cubicBezTo>
                <a:cubicBezTo>
                  <a:pt x="157" y="1386"/>
                  <a:pt x="190" y="1373"/>
                  <a:pt x="214" y="1349"/>
                </a:cubicBezTo>
                <a:cubicBezTo>
                  <a:pt x="222" y="1341"/>
                  <a:pt x="229" y="1332"/>
                  <a:pt x="234" y="1323"/>
                </a:cubicBezTo>
                <a:cubicBezTo>
                  <a:pt x="254" y="1289"/>
                  <a:pt x="256" y="1248"/>
                  <a:pt x="241" y="1212"/>
                </a:cubicBezTo>
                <a:cubicBezTo>
                  <a:pt x="390" y="1126"/>
                  <a:pt x="390" y="1126"/>
                  <a:pt x="390" y="1126"/>
                </a:cubicBezTo>
                <a:cubicBezTo>
                  <a:pt x="764" y="1342"/>
                  <a:pt x="764" y="1342"/>
                  <a:pt x="764" y="1342"/>
                </a:cubicBezTo>
                <a:cubicBezTo>
                  <a:pt x="764" y="1514"/>
                  <a:pt x="764" y="1514"/>
                  <a:pt x="764" y="1514"/>
                </a:cubicBezTo>
                <a:cubicBezTo>
                  <a:pt x="726" y="1519"/>
                  <a:pt x="691" y="1542"/>
                  <a:pt x="672" y="1576"/>
                </a:cubicBezTo>
                <a:cubicBezTo>
                  <a:pt x="661" y="1595"/>
                  <a:pt x="655" y="1616"/>
                  <a:pt x="655" y="1639"/>
                </a:cubicBezTo>
                <a:cubicBezTo>
                  <a:pt x="655" y="1708"/>
                  <a:pt x="711" y="1764"/>
                  <a:pt x="780" y="1764"/>
                </a:cubicBezTo>
                <a:cubicBezTo>
                  <a:pt x="850" y="1764"/>
                  <a:pt x="906" y="1708"/>
                  <a:pt x="906" y="1639"/>
                </a:cubicBezTo>
                <a:cubicBezTo>
                  <a:pt x="906" y="1616"/>
                  <a:pt x="900" y="1595"/>
                  <a:pt x="889" y="1576"/>
                </a:cubicBezTo>
                <a:cubicBezTo>
                  <a:pt x="870" y="1542"/>
                  <a:pt x="835" y="1519"/>
                  <a:pt x="797" y="1514"/>
                </a:cubicBezTo>
                <a:cubicBezTo>
                  <a:pt x="797" y="1342"/>
                  <a:pt x="797" y="1342"/>
                  <a:pt x="797" y="1342"/>
                </a:cubicBezTo>
                <a:cubicBezTo>
                  <a:pt x="1171" y="1126"/>
                  <a:pt x="1171" y="1126"/>
                  <a:pt x="1171" y="1126"/>
                </a:cubicBezTo>
                <a:cubicBezTo>
                  <a:pt x="1320" y="1212"/>
                  <a:pt x="1320" y="1212"/>
                  <a:pt x="1320" y="1212"/>
                </a:cubicBezTo>
                <a:cubicBezTo>
                  <a:pt x="1305" y="1248"/>
                  <a:pt x="1307" y="1289"/>
                  <a:pt x="1327" y="1323"/>
                </a:cubicBezTo>
                <a:cubicBezTo>
                  <a:pt x="1332" y="1332"/>
                  <a:pt x="1339" y="1341"/>
                  <a:pt x="1347" y="1349"/>
                </a:cubicBezTo>
                <a:cubicBezTo>
                  <a:pt x="1371" y="1373"/>
                  <a:pt x="1404" y="1386"/>
                  <a:pt x="1436" y="1386"/>
                </a:cubicBezTo>
                <a:cubicBezTo>
                  <a:pt x="1468" y="1386"/>
                  <a:pt x="1500" y="1373"/>
                  <a:pt x="1524" y="1349"/>
                </a:cubicBezTo>
                <a:cubicBezTo>
                  <a:pt x="1548" y="1325"/>
                  <a:pt x="1561" y="1293"/>
                  <a:pt x="1561" y="1260"/>
                </a:cubicBezTo>
                <a:cubicBezTo>
                  <a:pt x="1561" y="1226"/>
                  <a:pt x="1548" y="1195"/>
                  <a:pt x="1524" y="1172"/>
                </a:cubicBezTo>
                <a:cubicBezTo>
                  <a:pt x="1501" y="1148"/>
                  <a:pt x="1470" y="1135"/>
                  <a:pt x="1436" y="1135"/>
                </a:cubicBezTo>
                <a:close/>
                <a:moveTo>
                  <a:pt x="1355" y="457"/>
                </a:moveTo>
                <a:cubicBezTo>
                  <a:pt x="1359" y="449"/>
                  <a:pt x="1364" y="443"/>
                  <a:pt x="1369" y="437"/>
                </a:cubicBezTo>
                <a:cubicBezTo>
                  <a:pt x="1387" y="420"/>
                  <a:pt x="1411" y="410"/>
                  <a:pt x="1436" y="410"/>
                </a:cubicBezTo>
                <a:cubicBezTo>
                  <a:pt x="1436" y="410"/>
                  <a:pt x="1436" y="410"/>
                  <a:pt x="1436" y="410"/>
                </a:cubicBezTo>
                <a:cubicBezTo>
                  <a:pt x="1461" y="410"/>
                  <a:pt x="1484" y="420"/>
                  <a:pt x="1502" y="438"/>
                </a:cubicBezTo>
                <a:cubicBezTo>
                  <a:pt x="1519" y="455"/>
                  <a:pt x="1529" y="479"/>
                  <a:pt x="1529" y="504"/>
                </a:cubicBezTo>
                <a:cubicBezTo>
                  <a:pt x="1529" y="529"/>
                  <a:pt x="1519" y="552"/>
                  <a:pt x="1502" y="570"/>
                </a:cubicBezTo>
                <a:cubicBezTo>
                  <a:pt x="1502" y="570"/>
                  <a:pt x="1502" y="570"/>
                  <a:pt x="1502" y="570"/>
                </a:cubicBezTo>
                <a:cubicBezTo>
                  <a:pt x="1467" y="605"/>
                  <a:pt x="1405" y="605"/>
                  <a:pt x="1369" y="570"/>
                </a:cubicBezTo>
                <a:cubicBezTo>
                  <a:pt x="1364" y="564"/>
                  <a:pt x="1359" y="557"/>
                  <a:pt x="1355" y="550"/>
                </a:cubicBezTo>
                <a:cubicBezTo>
                  <a:pt x="1338" y="521"/>
                  <a:pt x="1338" y="485"/>
                  <a:pt x="1355" y="457"/>
                </a:cubicBezTo>
                <a:close/>
                <a:moveTo>
                  <a:pt x="699" y="172"/>
                </a:moveTo>
                <a:cubicBezTo>
                  <a:pt x="691" y="158"/>
                  <a:pt x="687" y="142"/>
                  <a:pt x="687" y="125"/>
                </a:cubicBezTo>
                <a:cubicBezTo>
                  <a:pt x="687" y="74"/>
                  <a:pt x="729" y="32"/>
                  <a:pt x="780" y="32"/>
                </a:cubicBezTo>
                <a:cubicBezTo>
                  <a:pt x="832" y="32"/>
                  <a:pt x="874" y="74"/>
                  <a:pt x="874" y="125"/>
                </a:cubicBezTo>
                <a:cubicBezTo>
                  <a:pt x="874" y="142"/>
                  <a:pt x="870" y="158"/>
                  <a:pt x="862" y="172"/>
                </a:cubicBezTo>
                <a:cubicBezTo>
                  <a:pt x="845" y="201"/>
                  <a:pt x="814" y="219"/>
                  <a:pt x="780" y="219"/>
                </a:cubicBezTo>
                <a:cubicBezTo>
                  <a:pt x="747" y="219"/>
                  <a:pt x="716" y="201"/>
                  <a:pt x="699" y="172"/>
                </a:cubicBezTo>
                <a:close/>
                <a:moveTo>
                  <a:pt x="191" y="570"/>
                </a:moveTo>
                <a:cubicBezTo>
                  <a:pt x="156" y="605"/>
                  <a:pt x="94" y="605"/>
                  <a:pt x="59" y="570"/>
                </a:cubicBezTo>
                <a:cubicBezTo>
                  <a:pt x="41" y="552"/>
                  <a:pt x="32" y="529"/>
                  <a:pt x="32" y="504"/>
                </a:cubicBezTo>
                <a:cubicBezTo>
                  <a:pt x="32" y="479"/>
                  <a:pt x="41" y="455"/>
                  <a:pt x="59" y="437"/>
                </a:cubicBezTo>
                <a:cubicBezTo>
                  <a:pt x="77" y="420"/>
                  <a:pt x="100" y="410"/>
                  <a:pt x="125" y="410"/>
                </a:cubicBezTo>
                <a:cubicBezTo>
                  <a:pt x="125" y="410"/>
                  <a:pt x="125" y="410"/>
                  <a:pt x="125" y="410"/>
                </a:cubicBezTo>
                <a:cubicBezTo>
                  <a:pt x="150" y="410"/>
                  <a:pt x="174" y="420"/>
                  <a:pt x="191" y="437"/>
                </a:cubicBezTo>
                <a:cubicBezTo>
                  <a:pt x="197" y="443"/>
                  <a:pt x="202" y="449"/>
                  <a:pt x="206" y="457"/>
                </a:cubicBezTo>
                <a:cubicBezTo>
                  <a:pt x="224" y="486"/>
                  <a:pt x="223" y="523"/>
                  <a:pt x="205" y="553"/>
                </a:cubicBezTo>
                <a:cubicBezTo>
                  <a:pt x="201" y="559"/>
                  <a:pt x="197" y="565"/>
                  <a:pt x="191" y="570"/>
                </a:cubicBezTo>
                <a:close/>
                <a:moveTo>
                  <a:pt x="206" y="1307"/>
                </a:moveTo>
                <a:cubicBezTo>
                  <a:pt x="206" y="1307"/>
                  <a:pt x="206" y="1307"/>
                  <a:pt x="206" y="1307"/>
                </a:cubicBezTo>
                <a:cubicBezTo>
                  <a:pt x="202" y="1314"/>
                  <a:pt x="197" y="1321"/>
                  <a:pt x="192" y="1326"/>
                </a:cubicBezTo>
                <a:cubicBezTo>
                  <a:pt x="155" y="1363"/>
                  <a:pt x="96" y="1363"/>
                  <a:pt x="59" y="1326"/>
                </a:cubicBezTo>
                <a:cubicBezTo>
                  <a:pt x="41" y="1309"/>
                  <a:pt x="32" y="1285"/>
                  <a:pt x="32" y="1260"/>
                </a:cubicBezTo>
                <a:cubicBezTo>
                  <a:pt x="32" y="1235"/>
                  <a:pt x="42" y="1212"/>
                  <a:pt x="59" y="1194"/>
                </a:cubicBezTo>
                <a:cubicBezTo>
                  <a:pt x="77" y="1176"/>
                  <a:pt x="100" y="1167"/>
                  <a:pt x="125" y="1167"/>
                </a:cubicBezTo>
                <a:cubicBezTo>
                  <a:pt x="150" y="1167"/>
                  <a:pt x="174" y="1176"/>
                  <a:pt x="192" y="1194"/>
                </a:cubicBezTo>
                <a:cubicBezTo>
                  <a:pt x="197" y="1200"/>
                  <a:pt x="202" y="1206"/>
                  <a:pt x="206" y="1213"/>
                </a:cubicBezTo>
                <a:cubicBezTo>
                  <a:pt x="223" y="1242"/>
                  <a:pt x="223" y="1278"/>
                  <a:pt x="206" y="1307"/>
                </a:cubicBezTo>
                <a:close/>
                <a:moveTo>
                  <a:pt x="862" y="1592"/>
                </a:moveTo>
                <a:cubicBezTo>
                  <a:pt x="870" y="1606"/>
                  <a:pt x="874" y="1622"/>
                  <a:pt x="874" y="1639"/>
                </a:cubicBezTo>
                <a:cubicBezTo>
                  <a:pt x="874" y="1690"/>
                  <a:pt x="832" y="1732"/>
                  <a:pt x="780" y="1732"/>
                </a:cubicBezTo>
                <a:cubicBezTo>
                  <a:pt x="729" y="1732"/>
                  <a:pt x="687" y="1690"/>
                  <a:pt x="687" y="1639"/>
                </a:cubicBezTo>
                <a:cubicBezTo>
                  <a:pt x="687" y="1622"/>
                  <a:pt x="691" y="1606"/>
                  <a:pt x="699" y="1592"/>
                </a:cubicBezTo>
                <a:cubicBezTo>
                  <a:pt x="716" y="1563"/>
                  <a:pt x="747" y="1545"/>
                  <a:pt x="780" y="1545"/>
                </a:cubicBezTo>
                <a:cubicBezTo>
                  <a:pt x="814" y="1545"/>
                  <a:pt x="845" y="1563"/>
                  <a:pt x="862" y="1592"/>
                </a:cubicBezTo>
                <a:close/>
                <a:moveTo>
                  <a:pt x="1155" y="1098"/>
                </a:moveTo>
                <a:cubicBezTo>
                  <a:pt x="780" y="1314"/>
                  <a:pt x="780" y="1314"/>
                  <a:pt x="780" y="1314"/>
                </a:cubicBezTo>
                <a:cubicBezTo>
                  <a:pt x="406" y="1098"/>
                  <a:pt x="406" y="1098"/>
                  <a:pt x="406" y="1098"/>
                </a:cubicBezTo>
                <a:cubicBezTo>
                  <a:pt x="406" y="666"/>
                  <a:pt x="406" y="666"/>
                  <a:pt x="406" y="666"/>
                </a:cubicBezTo>
                <a:cubicBezTo>
                  <a:pt x="780" y="449"/>
                  <a:pt x="780" y="449"/>
                  <a:pt x="780" y="449"/>
                </a:cubicBezTo>
                <a:cubicBezTo>
                  <a:pt x="1155" y="666"/>
                  <a:pt x="1155" y="666"/>
                  <a:pt x="1155" y="666"/>
                </a:cubicBezTo>
                <a:lnTo>
                  <a:pt x="1155" y="1098"/>
                </a:lnTo>
                <a:close/>
                <a:moveTo>
                  <a:pt x="1502" y="1326"/>
                </a:moveTo>
                <a:cubicBezTo>
                  <a:pt x="1465" y="1363"/>
                  <a:pt x="1406" y="1363"/>
                  <a:pt x="1369" y="1326"/>
                </a:cubicBezTo>
                <a:cubicBezTo>
                  <a:pt x="1364" y="1321"/>
                  <a:pt x="1359" y="1314"/>
                  <a:pt x="1355" y="1307"/>
                </a:cubicBezTo>
                <a:cubicBezTo>
                  <a:pt x="1338" y="1278"/>
                  <a:pt x="1338" y="1242"/>
                  <a:pt x="1355" y="1213"/>
                </a:cubicBezTo>
                <a:cubicBezTo>
                  <a:pt x="1359" y="1206"/>
                  <a:pt x="1364" y="1200"/>
                  <a:pt x="1369" y="1194"/>
                </a:cubicBezTo>
                <a:cubicBezTo>
                  <a:pt x="1387" y="1176"/>
                  <a:pt x="1411" y="1167"/>
                  <a:pt x="1436" y="1167"/>
                </a:cubicBezTo>
                <a:cubicBezTo>
                  <a:pt x="1461" y="1167"/>
                  <a:pt x="1484" y="1176"/>
                  <a:pt x="1502" y="1194"/>
                </a:cubicBezTo>
                <a:cubicBezTo>
                  <a:pt x="1519" y="1212"/>
                  <a:pt x="1529" y="1235"/>
                  <a:pt x="1529" y="1260"/>
                </a:cubicBezTo>
                <a:cubicBezTo>
                  <a:pt x="1529" y="1285"/>
                  <a:pt x="1519" y="1309"/>
                  <a:pt x="1502" y="1326"/>
                </a:cubicBezTo>
                <a:close/>
                <a:moveTo>
                  <a:pt x="596" y="776"/>
                </a:moveTo>
                <a:cubicBezTo>
                  <a:pt x="596" y="988"/>
                  <a:pt x="596" y="988"/>
                  <a:pt x="596" y="988"/>
                </a:cubicBezTo>
                <a:cubicBezTo>
                  <a:pt x="780" y="1094"/>
                  <a:pt x="780" y="1094"/>
                  <a:pt x="780" y="1094"/>
                </a:cubicBezTo>
                <a:cubicBezTo>
                  <a:pt x="965" y="988"/>
                  <a:pt x="965" y="988"/>
                  <a:pt x="965" y="988"/>
                </a:cubicBezTo>
                <a:cubicBezTo>
                  <a:pt x="965" y="776"/>
                  <a:pt x="965" y="776"/>
                  <a:pt x="965" y="776"/>
                </a:cubicBezTo>
                <a:cubicBezTo>
                  <a:pt x="780" y="669"/>
                  <a:pt x="780" y="669"/>
                  <a:pt x="780" y="669"/>
                </a:cubicBezTo>
                <a:lnTo>
                  <a:pt x="596" y="776"/>
                </a:lnTo>
                <a:close/>
                <a:moveTo>
                  <a:pt x="933" y="970"/>
                </a:moveTo>
                <a:cubicBezTo>
                  <a:pt x="780" y="1057"/>
                  <a:pt x="780" y="1057"/>
                  <a:pt x="780" y="1057"/>
                </a:cubicBezTo>
                <a:cubicBezTo>
                  <a:pt x="628" y="970"/>
                  <a:pt x="628" y="970"/>
                  <a:pt x="628" y="970"/>
                </a:cubicBezTo>
                <a:cubicBezTo>
                  <a:pt x="628" y="794"/>
                  <a:pt x="628" y="794"/>
                  <a:pt x="628" y="794"/>
                </a:cubicBezTo>
                <a:cubicBezTo>
                  <a:pt x="780" y="706"/>
                  <a:pt x="780" y="706"/>
                  <a:pt x="780" y="706"/>
                </a:cubicBezTo>
                <a:cubicBezTo>
                  <a:pt x="933" y="794"/>
                  <a:pt x="933" y="794"/>
                  <a:pt x="933" y="794"/>
                </a:cubicBezTo>
                <a:lnTo>
                  <a:pt x="933" y="9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Rectangle 7">
            <a:extLst>
              <a:ext uri="{FF2B5EF4-FFF2-40B4-BE49-F238E27FC236}">
                <a16:creationId xmlns:a16="http://schemas.microsoft.com/office/drawing/2014/main" id="{7EBD7EAF-994E-A6D6-AFDB-DCD8B808E9DD}"/>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2" name="Picture 11" descr="Blue text on a black background&#10;&#10;AI-generated content may be incorrect.">
            <a:extLst>
              <a:ext uri="{FF2B5EF4-FFF2-40B4-BE49-F238E27FC236}">
                <a16:creationId xmlns:a16="http://schemas.microsoft.com/office/drawing/2014/main" id="{41942B67-F82A-CEAD-19D1-34830CD90AC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53" name="Freeform 33">
            <a:extLst>
              <a:ext uri="{FF2B5EF4-FFF2-40B4-BE49-F238E27FC236}">
                <a16:creationId xmlns:a16="http://schemas.microsoft.com/office/drawing/2014/main" id="{99F31CB7-BB47-4367-5E90-363CBC2D6C2F}"/>
              </a:ext>
            </a:extLst>
          </p:cNvPr>
          <p:cNvSpPr>
            <a:spLocks noChangeArrowheads="1"/>
          </p:cNvSpPr>
          <p:nvPr/>
        </p:nvSpPr>
        <p:spPr bwMode="auto">
          <a:xfrm>
            <a:off x="10933807" y="11072553"/>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4" name="Freeform 33">
            <a:extLst>
              <a:ext uri="{FF2B5EF4-FFF2-40B4-BE49-F238E27FC236}">
                <a16:creationId xmlns:a16="http://schemas.microsoft.com/office/drawing/2014/main" id="{99B801A2-BDD4-4FA9-AA8E-6E40FC6208CC}"/>
              </a:ext>
            </a:extLst>
          </p:cNvPr>
          <p:cNvSpPr>
            <a:spLocks noChangeArrowheads="1"/>
          </p:cNvSpPr>
          <p:nvPr/>
        </p:nvSpPr>
        <p:spPr bwMode="auto">
          <a:xfrm>
            <a:off x="12871350" y="11062076"/>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5" name="Freeform 33">
            <a:extLst>
              <a:ext uri="{FF2B5EF4-FFF2-40B4-BE49-F238E27FC236}">
                <a16:creationId xmlns:a16="http://schemas.microsoft.com/office/drawing/2014/main" id="{E7BF6E2D-0799-8E30-FBB9-02B1B5DB0E76}"/>
              </a:ext>
            </a:extLst>
          </p:cNvPr>
          <p:cNvSpPr>
            <a:spLocks noChangeArrowheads="1"/>
          </p:cNvSpPr>
          <p:nvPr/>
        </p:nvSpPr>
        <p:spPr bwMode="auto">
          <a:xfrm>
            <a:off x="14665118" y="11067018"/>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6" name="Freeform 33">
            <a:extLst>
              <a:ext uri="{FF2B5EF4-FFF2-40B4-BE49-F238E27FC236}">
                <a16:creationId xmlns:a16="http://schemas.microsoft.com/office/drawing/2014/main" id="{7638A3E4-BD81-C533-70AD-B175CA8D360D}"/>
              </a:ext>
            </a:extLst>
          </p:cNvPr>
          <p:cNvSpPr>
            <a:spLocks noChangeArrowheads="1"/>
          </p:cNvSpPr>
          <p:nvPr/>
        </p:nvSpPr>
        <p:spPr bwMode="auto">
          <a:xfrm>
            <a:off x="16595956" y="11072552"/>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7" name="Freeform 33">
            <a:extLst>
              <a:ext uri="{FF2B5EF4-FFF2-40B4-BE49-F238E27FC236}">
                <a16:creationId xmlns:a16="http://schemas.microsoft.com/office/drawing/2014/main" id="{F8EEE7CF-723D-7CC5-5885-3B39F09F9D0A}"/>
              </a:ext>
            </a:extLst>
          </p:cNvPr>
          <p:cNvSpPr>
            <a:spLocks noChangeArrowheads="1"/>
          </p:cNvSpPr>
          <p:nvPr/>
        </p:nvSpPr>
        <p:spPr bwMode="auto">
          <a:xfrm>
            <a:off x="18526795" y="11120117"/>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8" name="Freeform 33">
            <a:extLst>
              <a:ext uri="{FF2B5EF4-FFF2-40B4-BE49-F238E27FC236}">
                <a16:creationId xmlns:a16="http://schemas.microsoft.com/office/drawing/2014/main" id="{36DE5047-CBF1-E35B-53DA-5D6D51EBD082}"/>
              </a:ext>
            </a:extLst>
          </p:cNvPr>
          <p:cNvSpPr>
            <a:spLocks noChangeArrowheads="1"/>
          </p:cNvSpPr>
          <p:nvPr/>
        </p:nvSpPr>
        <p:spPr bwMode="auto">
          <a:xfrm>
            <a:off x="20469232" y="11072552"/>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grpSp>
        <p:nvGrpSpPr>
          <p:cNvPr id="31" name="Group 30">
            <a:extLst>
              <a:ext uri="{FF2B5EF4-FFF2-40B4-BE49-F238E27FC236}">
                <a16:creationId xmlns:a16="http://schemas.microsoft.com/office/drawing/2014/main" id="{C0AD8EB7-0D67-DB1A-E173-658AC50FC52E}"/>
              </a:ext>
            </a:extLst>
          </p:cNvPr>
          <p:cNvGrpSpPr/>
          <p:nvPr/>
        </p:nvGrpSpPr>
        <p:grpSpPr>
          <a:xfrm>
            <a:off x="1463039" y="1361400"/>
            <a:ext cx="21766611" cy="8755366"/>
            <a:chOff x="414621" y="768709"/>
            <a:chExt cx="8549867" cy="4007159"/>
          </a:xfrm>
        </p:grpSpPr>
        <p:sp>
          <p:nvSpPr>
            <p:cNvPr id="33" name="Rectangle: Rounded Corners 32">
              <a:extLst>
                <a:ext uri="{FF2B5EF4-FFF2-40B4-BE49-F238E27FC236}">
                  <a16:creationId xmlns:a16="http://schemas.microsoft.com/office/drawing/2014/main" id="{EB5CC7C2-C5A8-45BA-E144-2E1D9C2CBE1D}"/>
                </a:ext>
              </a:extLst>
            </p:cNvPr>
            <p:cNvSpPr/>
            <p:nvPr/>
          </p:nvSpPr>
          <p:spPr>
            <a:xfrm>
              <a:off x="414621" y="768709"/>
              <a:ext cx="8464000" cy="4007159"/>
            </a:xfrm>
            <a:prstGeom prst="roundRect">
              <a:avLst/>
            </a:prstGeom>
            <a:solidFill>
              <a:srgbClr val="4F81BD"/>
            </a:solidFill>
            <a:ln w="25400" cap="flat" cmpd="sng" algn="ctr">
              <a:solidFill>
                <a:srgbClr val="4F81BD">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800" b="0" i="0" u="none" strike="noStrike" kern="0" cap="none" spc="0" normalizeH="0" baseline="0" noProof="0">
                <a:ln>
                  <a:noFill/>
                </a:ln>
                <a:solidFill>
                  <a:prstClr val="white"/>
                </a:solidFill>
                <a:effectLst/>
                <a:uLnTx/>
                <a:uFillTx/>
                <a:latin typeface="Calibri"/>
                <a:ea typeface="+mn-ea"/>
                <a:cs typeface="+mn-cs"/>
              </a:endParaRPr>
            </a:p>
          </p:txBody>
        </p:sp>
        <p:sp>
          <p:nvSpPr>
            <p:cNvPr id="36" name="TextBox 35">
              <a:extLst>
                <a:ext uri="{FF2B5EF4-FFF2-40B4-BE49-F238E27FC236}">
                  <a16:creationId xmlns:a16="http://schemas.microsoft.com/office/drawing/2014/main" id="{1808D8C6-D0C7-DD61-D6A5-833284B7A63C}"/>
                </a:ext>
              </a:extLst>
            </p:cNvPr>
            <p:cNvSpPr txBox="1"/>
            <p:nvPr/>
          </p:nvSpPr>
          <p:spPr>
            <a:xfrm>
              <a:off x="650727" y="867564"/>
              <a:ext cx="8313761" cy="32867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Verdana" panose="020B0604030504040204"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In terms of section 19 of the Property valuers Act 47 of 2000 -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342900" marR="0" lvl="0" indent="-342900" defTabSz="914400" eaLnBrk="1" fontAlgn="auto" latinLnBrk="0" hangingPunct="1">
                <a:lnSpc>
                  <a:spcPct val="100000"/>
                </a:lnSpc>
                <a:spcBef>
                  <a:spcPts val="0"/>
                </a:spcBef>
                <a:spcAft>
                  <a:spcPts val="0"/>
                </a:spcAft>
                <a:buClrTx/>
                <a:buSzTx/>
                <a:buFontTx/>
                <a:buAutoNum type="arabicParenBoth"/>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The categories in which a person may register in the property valuation profession are—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      Professional Valuer;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(b)      Professional Associated Valuer;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(c)      Candidate Valuer; 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(d)      specified categories prescribed by the council.</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(2)     A person may not practice in any of the categories contemplated in subsection (1), unless he or she is   	registered in that category.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(3)     A person registered in the candidate category must perform work in the property valuation profession only 	under the supervision and control of a professional of a category as prescribed.</a:t>
              </a:r>
            </a:p>
          </p:txBody>
        </p:sp>
        <p:sp>
          <p:nvSpPr>
            <p:cNvPr id="37" name="Arrow: Up-Down 36">
              <a:extLst>
                <a:ext uri="{FF2B5EF4-FFF2-40B4-BE49-F238E27FC236}">
                  <a16:creationId xmlns:a16="http://schemas.microsoft.com/office/drawing/2014/main" id="{0A033CDF-7232-82FE-2CFB-A2B0FE40F4FA}"/>
                </a:ext>
              </a:extLst>
            </p:cNvPr>
            <p:cNvSpPr/>
            <p:nvPr/>
          </p:nvSpPr>
          <p:spPr>
            <a:xfrm>
              <a:off x="5436096" y="1916832"/>
              <a:ext cx="432048" cy="1080120"/>
            </a:xfrm>
            <a:prstGeom prst="upDownArrow">
              <a:avLst/>
            </a:prstGeom>
            <a:solidFill>
              <a:srgbClr val="4F81BD"/>
            </a:solidFill>
            <a:ln w="25400" cap="flat" cmpd="sng" algn="ctr">
              <a:solidFill>
                <a:srgbClr val="4F81BD">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ZA"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Rectangle: Rounded Corners 37">
              <a:extLst>
                <a:ext uri="{FF2B5EF4-FFF2-40B4-BE49-F238E27FC236}">
                  <a16:creationId xmlns:a16="http://schemas.microsoft.com/office/drawing/2014/main" id="{8264185E-8E99-20D8-3EE5-12D21BA5112D}"/>
                </a:ext>
              </a:extLst>
            </p:cNvPr>
            <p:cNvSpPr/>
            <p:nvPr/>
          </p:nvSpPr>
          <p:spPr>
            <a:xfrm>
              <a:off x="6012160" y="2724780"/>
              <a:ext cx="1724526" cy="239539"/>
            </a:xfrm>
            <a:prstGeom prst="roundRect">
              <a:avLst/>
            </a:prstGeom>
            <a:solidFill>
              <a:srgbClr val="4F81BD"/>
            </a:solidFill>
            <a:ln w="25400" cap="flat" cmpd="sng" algn="ctr">
              <a:solidFill>
                <a:srgbClr val="4F81BD">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A"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Entry Level</a:t>
              </a:r>
            </a:p>
          </p:txBody>
        </p:sp>
        <p:sp>
          <p:nvSpPr>
            <p:cNvPr id="39" name="Rectangle: Rounded Corners 38">
              <a:extLst>
                <a:ext uri="{FF2B5EF4-FFF2-40B4-BE49-F238E27FC236}">
                  <a16:creationId xmlns:a16="http://schemas.microsoft.com/office/drawing/2014/main" id="{5B268718-EFC1-3172-C634-179CAEAD8186}"/>
                </a:ext>
              </a:extLst>
            </p:cNvPr>
            <p:cNvSpPr/>
            <p:nvPr/>
          </p:nvSpPr>
          <p:spPr>
            <a:xfrm>
              <a:off x="6015826" y="1965324"/>
              <a:ext cx="1724526" cy="239539"/>
            </a:xfrm>
            <a:prstGeom prst="roundRect">
              <a:avLst/>
            </a:prstGeom>
            <a:solidFill>
              <a:srgbClr val="4F81BD"/>
            </a:solidFill>
            <a:ln w="25400" cap="flat" cmpd="sng" algn="ctr">
              <a:solidFill>
                <a:srgbClr val="4F81BD">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A"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Advanced Level</a:t>
              </a:r>
            </a:p>
          </p:txBody>
        </p:sp>
      </p:grpSp>
      <p:sp>
        <p:nvSpPr>
          <p:cNvPr id="41" name="Rectangle: Rounded Corners 40">
            <a:extLst>
              <a:ext uri="{FF2B5EF4-FFF2-40B4-BE49-F238E27FC236}">
                <a16:creationId xmlns:a16="http://schemas.microsoft.com/office/drawing/2014/main" id="{5DB01D91-867E-FFFA-428A-43C31FDF5CA3}"/>
              </a:ext>
            </a:extLst>
          </p:cNvPr>
          <p:cNvSpPr/>
          <p:nvPr/>
        </p:nvSpPr>
        <p:spPr>
          <a:xfrm>
            <a:off x="1535594" y="10287847"/>
            <a:ext cx="21475452" cy="1458090"/>
          </a:xfrm>
          <a:prstGeom prst="roundRect">
            <a:avLst/>
          </a:prstGeom>
          <a:solidFill>
            <a:srgbClr val="4F81BD"/>
          </a:solidFill>
          <a:ln w="25400" cap="flat" cmpd="sng" algn="ctr">
            <a:solidFill>
              <a:srgbClr val="4F81BD">
                <a:shade val="15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ZA" sz="3200" b="0" i="0" u="none" strike="noStrike" kern="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OVG’s valuation reports and certificates are approved by professional valuers</a:t>
            </a:r>
          </a:p>
        </p:txBody>
      </p:sp>
    </p:spTree>
    <p:extLst>
      <p:ext uri="{BB962C8B-B14F-4D97-AF65-F5344CB8AC3E}">
        <p14:creationId xmlns:p14="http://schemas.microsoft.com/office/powerpoint/2010/main" val="2060640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46626-ACB4-2E9E-E8F8-7BA04BE027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5EFFE0-7DA6-66DC-514A-CF2B00A843AE}"/>
              </a:ext>
            </a:extLst>
          </p:cNvPr>
          <p:cNvSpPr>
            <a:spLocks noGrp="1"/>
          </p:cNvSpPr>
          <p:nvPr>
            <p:ph type="title"/>
          </p:nvPr>
        </p:nvSpPr>
        <p:spPr>
          <a:xfrm>
            <a:off x="1676400" y="131795"/>
            <a:ext cx="21031200" cy="1163097"/>
          </a:xfrm>
        </p:spPr>
        <p:txBody>
          <a:bodyPr/>
          <a:lstStyle/>
          <a:p>
            <a:r>
              <a:rPr lang="en-US" dirty="0">
                <a:solidFill>
                  <a:srgbClr val="B1C0C9"/>
                </a:solidFill>
              </a:rPr>
              <a:t>Legal Matters </a:t>
            </a:r>
            <a:endParaRPr lang="en-US" dirty="0">
              <a:solidFill>
                <a:schemeClr val="accent2"/>
              </a:solidFill>
            </a:endParaRPr>
          </a:p>
        </p:txBody>
      </p:sp>
      <p:sp>
        <p:nvSpPr>
          <p:cNvPr id="3" name="Text Placeholder 2">
            <a:extLst>
              <a:ext uri="{FF2B5EF4-FFF2-40B4-BE49-F238E27FC236}">
                <a16:creationId xmlns:a16="http://schemas.microsoft.com/office/drawing/2014/main" id="{1EB2879B-9E23-510E-71B6-0CFD3B221EB6}"/>
              </a:ext>
            </a:extLst>
          </p:cNvPr>
          <p:cNvSpPr>
            <a:spLocks noGrp="1"/>
          </p:cNvSpPr>
          <p:nvPr>
            <p:ph type="body" sz="quarter" idx="10"/>
          </p:nvPr>
        </p:nvSpPr>
        <p:spPr>
          <a:xfrm>
            <a:off x="1676400" y="1323504"/>
            <a:ext cx="21031200" cy="444500"/>
          </a:xfrm>
        </p:spPr>
        <p:txBody>
          <a:bodyPr/>
          <a:lstStyle/>
          <a:p>
            <a:r>
              <a:rPr lang="en-US" dirty="0"/>
              <a:t>Key legal matters in the valuations that are delivered by the OVG</a:t>
            </a:r>
          </a:p>
        </p:txBody>
      </p:sp>
      <p:sp>
        <p:nvSpPr>
          <p:cNvPr id="10" name="Freeform 5">
            <a:extLst>
              <a:ext uri="{FF2B5EF4-FFF2-40B4-BE49-F238E27FC236}">
                <a16:creationId xmlns:a16="http://schemas.microsoft.com/office/drawing/2014/main" id="{96EA63A3-CCB0-2D77-1B4A-63F40A46F22F}"/>
              </a:ext>
            </a:extLst>
          </p:cNvPr>
          <p:cNvSpPr>
            <a:spLocks noEditPoints="1"/>
          </p:cNvSpPr>
          <p:nvPr/>
        </p:nvSpPr>
        <p:spPr bwMode="auto">
          <a:xfrm>
            <a:off x="3343986" y="3572557"/>
            <a:ext cx="4006183" cy="4007605"/>
          </a:xfrm>
          <a:custGeom>
            <a:avLst/>
            <a:gdLst>
              <a:gd name="T0" fmla="*/ 1258 w 2517"/>
              <a:gd name="T1" fmla="*/ 0 h 2517"/>
              <a:gd name="T2" fmla="*/ 0 w 2517"/>
              <a:gd name="T3" fmla="*/ 1259 h 2517"/>
              <a:gd name="T4" fmla="*/ 1258 w 2517"/>
              <a:gd name="T5" fmla="*/ 2517 h 2517"/>
              <a:gd name="T6" fmla="*/ 2517 w 2517"/>
              <a:gd name="T7" fmla="*/ 1259 h 2517"/>
              <a:gd name="T8" fmla="*/ 1258 w 2517"/>
              <a:gd name="T9" fmla="*/ 0 h 2517"/>
              <a:gd name="T10" fmla="*/ 1258 w 2517"/>
              <a:gd name="T11" fmla="*/ 2388 h 2517"/>
              <a:gd name="T12" fmla="*/ 129 w 2517"/>
              <a:gd name="T13" fmla="*/ 1259 h 2517"/>
              <a:gd name="T14" fmla="*/ 1258 w 2517"/>
              <a:gd name="T15" fmla="*/ 129 h 2517"/>
              <a:gd name="T16" fmla="*/ 2388 w 2517"/>
              <a:gd name="T17" fmla="*/ 1259 h 2517"/>
              <a:gd name="T18" fmla="*/ 1258 w 2517"/>
              <a:gd name="T19" fmla="*/ 2388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7" h="2517">
                <a:moveTo>
                  <a:pt x="1258" y="0"/>
                </a:moveTo>
                <a:cubicBezTo>
                  <a:pt x="564" y="0"/>
                  <a:pt x="0" y="564"/>
                  <a:pt x="0" y="1259"/>
                </a:cubicBezTo>
                <a:cubicBezTo>
                  <a:pt x="0" y="1953"/>
                  <a:pt x="564" y="2517"/>
                  <a:pt x="1258" y="2517"/>
                </a:cubicBezTo>
                <a:cubicBezTo>
                  <a:pt x="1953" y="2517"/>
                  <a:pt x="2517" y="1953"/>
                  <a:pt x="2517" y="1259"/>
                </a:cubicBezTo>
                <a:cubicBezTo>
                  <a:pt x="2517" y="564"/>
                  <a:pt x="1953" y="0"/>
                  <a:pt x="1258" y="0"/>
                </a:cubicBezTo>
                <a:close/>
                <a:moveTo>
                  <a:pt x="1258" y="2388"/>
                </a:moveTo>
                <a:cubicBezTo>
                  <a:pt x="635" y="2388"/>
                  <a:pt x="129" y="1883"/>
                  <a:pt x="129" y="1259"/>
                </a:cubicBezTo>
                <a:cubicBezTo>
                  <a:pt x="129" y="635"/>
                  <a:pt x="635" y="129"/>
                  <a:pt x="1258" y="129"/>
                </a:cubicBezTo>
                <a:cubicBezTo>
                  <a:pt x="1882" y="129"/>
                  <a:pt x="2388" y="635"/>
                  <a:pt x="2388" y="1259"/>
                </a:cubicBezTo>
                <a:cubicBezTo>
                  <a:pt x="2388" y="1883"/>
                  <a:pt x="1882" y="2388"/>
                  <a:pt x="1258" y="2388"/>
                </a:cubicBezTo>
                <a:close/>
              </a:path>
            </a:pathLst>
          </a:custGeom>
          <a:gradFill>
            <a:gsLst>
              <a:gs pos="0">
                <a:srgbClr val="B1C0C9"/>
              </a:gs>
              <a:gs pos="100000">
                <a:schemeClr val="accent2"/>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6">
            <a:extLst>
              <a:ext uri="{FF2B5EF4-FFF2-40B4-BE49-F238E27FC236}">
                <a16:creationId xmlns:a16="http://schemas.microsoft.com/office/drawing/2014/main" id="{B0D2A4E7-80FA-F040-AE0B-377408E6313B}"/>
              </a:ext>
            </a:extLst>
          </p:cNvPr>
          <p:cNvSpPr>
            <a:spLocks/>
          </p:cNvSpPr>
          <p:nvPr/>
        </p:nvSpPr>
        <p:spPr bwMode="auto">
          <a:xfrm>
            <a:off x="2958584" y="3572557"/>
            <a:ext cx="2387782" cy="204789"/>
          </a:xfrm>
          <a:custGeom>
            <a:avLst/>
            <a:gdLst>
              <a:gd name="T0" fmla="*/ 0 w 1679"/>
              <a:gd name="T1" fmla="*/ 144 h 144"/>
              <a:gd name="T2" fmla="*/ 1679 w 1679"/>
              <a:gd name="T3" fmla="*/ 144 h 144"/>
              <a:gd name="T4" fmla="*/ 1679 w 1679"/>
              <a:gd name="T5" fmla="*/ 0 h 144"/>
              <a:gd name="T6" fmla="*/ 0 w 1679"/>
              <a:gd name="T7" fmla="*/ 0 h 144"/>
              <a:gd name="T8" fmla="*/ 163 w 1679"/>
              <a:gd name="T9" fmla="*/ 72 h 144"/>
              <a:gd name="T10" fmla="*/ 0 w 1679"/>
              <a:gd name="T11" fmla="*/ 144 h 144"/>
            </a:gdLst>
            <a:ahLst/>
            <a:cxnLst>
              <a:cxn ang="0">
                <a:pos x="T0" y="T1"/>
              </a:cxn>
              <a:cxn ang="0">
                <a:pos x="T2" y="T3"/>
              </a:cxn>
              <a:cxn ang="0">
                <a:pos x="T4" y="T5"/>
              </a:cxn>
              <a:cxn ang="0">
                <a:pos x="T6" y="T7"/>
              </a:cxn>
              <a:cxn ang="0">
                <a:pos x="T8" y="T9"/>
              </a:cxn>
              <a:cxn ang="0">
                <a:pos x="T10" y="T11"/>
              </a:cxn>
            </a:cxnLst>
            <a:rect l="0" t="0" r="r" b="b"/>
            <a:pathLst>
              <a:path w="1679" h="144">
                <a:moveTo>
                  <a:pt x="0" y="144"/>
                </a:moveTo>
                <a:lnTo>
                  <a:pt x="1679" y="144"/>
                </a:lnTo>
                <a:lnTo>
                  <a:pt x="1679" y="0"/>
                </a:lnTo>
                <a:lnTo>
                  <a:pt x="0" y="0"/>
                </a:lnTo>
                <a:lnTo>
                  <a:pt x="163" y="72"/>
                </a:lnTo>
                <a:lnTo>
                  <a:pt x="0" y="144"/>
                </a:lnTo>
                <a:close/>
              </a:path>
            </a:pathLst>
          </a:custGeom>
          <a:solidFill>
            <a:srgbClr val="B1C0C9"/>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FE7FD58B-ED9B-9740-4AD7-93F83AD79F0E}"/>
              </a:ext>
            </a:extLst>
          </p:cNvPr>
          <p:cNvSpPr>
            <a:spLocks noEditPoints="1"/>
          </p:cNvSpPr>
          <p:nvPr/>
        </p:nvSpPr>
        <p:spPr bwMode="auto">
          <a:xfrm>
            <a:off x="5993443" y="5737062"/>
            <a:ext cx="4006183" cy="4006183"/>
          </a:xfrm>
          <a:custGeom>
            <a:avLst/>
            <a:gdLst>
              <a:gd name="T0" fmla="*/ 1258 w 2517"/>
              <a:gd name="T1" fmla="*/ 0 h 2516"/>
              <a:gd name="T2" fmla="*/ 0 w 2517"/>
              <a:gd name="T3" fmla="*/ 1258 h 2516"/>
              <a:gd name="T4" fmla="*/ 1258 w 2517"/>
              <a:gd name="T5" fmla="*/ 2516 h 2516"/>
              <a:gd name="T6" fmla="*/ 2517 w 2517"/>
              <a:gd name="T7" fmla="*/ 1258 h 2516"/>
              <a:gd name="T8" fmla="*/ 1258 w 2517"/>
              <a:gd name="T9" fmla="*/ 0 h 2516"/>
              <a:gd name="T10" fmla="*/ 1258 w 2517"/>
              <a:gd name="T11" fmla="*/ 2388 h 2516"/>
              <a:gd name="T12" fmla="*/ 129 w 2517"/>
              <a:gd name="T13" fmla="*/ 1258 h 2516"/>
              <a:gd name="T14" fmla="*/ 1258 w 2517"/>
              <a:gd name="T15" fmla="*/ 128 h 2516"/>
              <a:gd name="T16" fmla="*/ 2388 w 2517"/>
              <a:gd name="T17" fmla="*/ 1258 h 2516"/>
              <a:gd name="T18" fmla="*/ 1258 w 2517"/>
              <a:gd name="T19" fmla="*/ 2388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7" h="2516">
                <a:moveTo>
                  <a:pt x="1258" y="0"/>
                </a:moveTo>
                <a:cubicBezTo>
                  <a:pt x="563" y="0"/>
                  <a:pt x="0" y="563"/>
                  <a:pt x="0" y="1258"/>
                </a:cubicBezTo>
                <a:cubicBezTo>
                  <a:pt x="0" y="1953"/>
                  <a:pt x="563" y="2516"/>
                  <a:pt x="1258" y="2516"/>
                </a:cubicBezTo>
                <a:cubicBezTo>
                  <a:pt x="1953" y="2516"/>
                  <a:pt x="2517" y="1953"/>
                  <a:pt x="2517" y="1258"/>
                </a:cubicBezTo>
                <a:cubicBezTo>
                  <a:pt x="2517" y="563"/>
                  <a:pt x="1953" y="0"/>
                  <a:pt x="1258" y="0"/>
                </a:cubicBezTo>
                <a:close/>
                <a:moveTo>
                  <a:pt x="1258" y="2388"/>
                </a:moveTo>
                <a:cubicBezTo>
                  <a:pt x="634" y="2388"/>
                  <a:pt x="129" y="1882"/>
                  <a:pt x="129" y="1258"/>
                </a:cubicBezTo>
                <a:cubicBezTo>
                  <a:pt x="129" y="634"/>
                  <a:pt x="634" y="128"/>
                  <a:pt x="1258" y="128"/>
                </a:cubicBezTo>
                <a:cubicBezTo>
                  <a:pt x="1882" y="128"/>
                  <a:pt x="2388" y="634"/>
                  <a:pt x="2388" y="1258"/>
                </a:cubicBezTo>
                <a:cubicBezTo>
                  <a:pt x="2388" y="1882"/>
                  <a:pt x="1882" y="2388"/>
                  <a:pt x="1258" y="2388"/>
                </a:cubicBezTo>
                <a:close/>
              </a:path>
            </a:pathLst>
          </a:custGeom>
          <a:gradFill>
            <a:gsLst>
              <a:gs pos="0">
                <a:schemeClr val="accent2"/>
              </a:gs>
              <a:gs pos="100000">
                <a:schemeClr val="accent3"/>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10">
            <a:extLst>
              <a:ext uri="{FF2B5EF4-FFF2-40B4-BE49-F238E27FC236}">
                <a16:creationId xmlns:a16="http://schemas.microsoft.com/office/drawing/2014/main" id="{7A1D2618-C736-1869-84A0-13E0B7FD76BD}"/>
              </a:ext>
            </a:extLst>
          </p:cNvPr>
          <p:cNvSpPr>
            <a:spLocks noEditPoints="1"/>
          </p:cNvSpPr>
          <p:nvPr/>
        </p:nvSpPr>
        <p:spPr bwMode="auto">
          <a:xfrm>
            <a:off x="8641478" y="7901567"/>
            <a:ext cx="4004762" cy="4006183"/>
          </a:xfrm>
          <a:custGeom>
            <a:avLst/>
            <a:gdLst>
              <a:gd name="T0" fmla="*/ 1258 w 2516"/>
              <a:gd name="T1" fmla="*/ 0 h 2516"/>
              <a:gd name="T2" fmla="*/ 0 w 2516"/>
              <a:gd name="T3" fmla="*/ 1258 h 2516"/>
              <a:gd name="T4" fmla="*/ 1258 w 2516"/>
              <a:gd name="T5" fmla="*/ 2516 h 2516"/>
              <a:gd name="T6" fmla="*/ 2516 w 2516"/>
              <a:gd name="T7" fmla="*/ 1258 h 2516"/>
              <a:gd name="T8" fmla="*/ 1258 w 2516"/>
              <a:gd name="T9" fmla="*/ 0 h 2516"/>
              <a:gd name="T10" fmla="*/ 1258 w 2516"/>
              <a:gd name="T11" fmla="*/ 2388 h 2516"/>
              <a:gd name="T12" fmla="*/ 128 w 2516"/>
              <a:gd name="T13" fmla="*/ 1258 h 2516"/>
              <a:gd name="T14" fmla="*/ 1258 w 2516"/>
              <a:gd name="T15" fmla="*/ 128 h 2516"/>
              <a:gd name="T16" fmla="*/ 2388 w 2516"/>
              <a:gd name="T17" fmla="*/ 1258 h 2516"/>
              <a:gd name="T18" fmla="*/ 1258 w 2516"/>
              <a:gd name="T19" fmla="*/ 2388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2516">
                <a:moveTo>
                  <a:pt x="1258" y="0"/>
                </a:moveTo>
                <a:cubicBezTo>
                  <a:pt x="563" y="0"/>
                  <a:pt x="0" y="563"/>
                  <a:pt x="0" y="1258"/>
                </a:cubicBezTo>
                <a:cubicBezTo>
                  <a:pt x="0" y="1953"/>
                  <a:pt x="563" y="2516"/>
                  <a:pt x="1258" y="2516"/>
                </a:cubicBezTo>
                <a:cubicBezTo>
                  <a:pt x="1953" y="2516"/>
                  <a:pt x="2516" y="1953"/>
                  <a:pt x="2516" y="1258"/>
                </a:cubicBezTo>
                <a:cubicBezTo>
                  <a:pt x="2516" y="563"/>
                  <a:pt x="1953" y="0"/>
                  <a:pt x="1258" y="0"/>
                </a:cubicBezTo>
                <a:close/>
                <a:moveTo>
                  <a:pt x="1258" y="2388"/>
                </a:moveTo>
                <a:cubicBezTo>
                  <a:pt x="634" y="2388"/>
                  <a:pt x="128" y="1882"/>
                  <a:pt x="128" y="1258"/>
                </a:cubicBezTo>
                <a:cubicBezTo>
                  <a:pt x="128" y="634"/>
                  <a:pt x="634" y="128"/>
                  <a:pt x="1258" y="128"/>
                </a:cubicBezTo>
                <a:cubicBezTo>
                  <a:pt x="1882" y="128"/>
                  <a:pt x="2388" y="634"/>
                  <a:pt x="2388" y="1258"/>
                </a:cubicBezTo>
                <a:cubicBezTo>
                  <a:pt x="2388" y="1882"/>
                  <a:pt x="1882" y="2388"/>
                  <a:pt x="1258" y="2388"/>
                </a:cubicBezTo>
                <a:close/>
              </a:path>
            </a:pathLst>
          </a:custGeom>
          <a:gradFill>
            <a:gsLst>
              <a:gs pos="0">
                <a:schemeClr val="accent3"/>
              </a:gs>
              <a:gs pos="100000">
                <a:schemeClr val="accent4"/>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36">
            <a:extLst>
              <a:ext uri="{FF2B5EF4-FFF2-40B4-BE49-F238E27FC236}">
                <a16:creationId xmlns:a16="http://schemas.microsoft.com/office/drawing/2014/main" id="{60BA7DAE-392B-DCED-BB8B-53AB51D85B27}"/>
              </a:ext>
            </a:extLst>
          </p:cNvPr>
          <p:cNvSpPr>
            <a:spLocks/>
          </p:cNvSpPr>
          <p:nvPr/>
        </p:nvSpPr>
        <p:spPr bwMode="auto">
          <a:xfrm>
            <a:off x="5346367" y="3444564"/>
            <a:ext cx="4185373" cy="460775"/>
          </a:xfrm>
          <a:custGeom>
            <a:avLst/>
            <a:gdLst>
              <a:gd name="connsiteX0" fmla="*/ 3953564 w 4185373"/>
              <a:gd name="connsiteY0" fmla="*/ 0 h 460775"/>
              <a:gd name="connsiteX1" fmla="*/ 4185373 w 4185373"/>
              <a:gd name="connsiteY1" fmla="*/ 230388 h 460775"/>
              <a:gd name="connsiteX2" fmla="*/ 3953564 w 4185373"/>
              <a:gd name="connsiteY2" fmla="*/ 460775 h 460775"/>
              <a:gd name="connsiteX3" fmla="*/ 3953564 w 4185373"/>
              <a:gd name="connsiteY3" fmla="*/ 332782 h 460775"/>
              <a:gd name="connsiteX4" fmla="*/ 0 w 4185373"/>
              <a:gd name="connsiteY4" fmla="*/ 332782 h 460775"/>
              <a:gd name="connsiteX5" fmla="*/ 0 w 4185373"/>
              <a:gd name="connsiteY5" fmla="*/ 127993 h 460775"/>
              <a:gd name="connsiteX6" fmla="*/ 3953564 w 4185373"/>
              <a:gd name="connsiteY6" fmla="*/ 127993 h 46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373" h="460775">
                <a:moveTo>
                  <a:pt x="3953564" y="0"/>
                </a:moveTo>
                <a:lnTo>
                  <a:pt x="4185373" y="230388"/>
                </a:lnTo>
                <a:lnTo>
                  <a:pt x="3953564" y="460775"/>
                </a:lnTo>
                <a:lnTo>
                  <a:pt x="3953564" y="332782"/>
                </a:lnTo>
                <a:lnTo>
                  <a:pt x="0" y="332782"/>
                </a:lnTo>
                <a:lnTo>
                  <a:pt x="0" y="127993"/>
                </a:lnTo>
                <a:lnTo>
                  <a:pt x="3953564" y="127993"/>
                </a:lnTo>
                <a:close/>
              </a:path>
            </a:pathLst>
          </a:custGeom>
          <a:solidFill>
            <a:srgbClr val="B1C0C9"/>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6" name="Freeform 35">
            <a:extLst>
              <a:ext uri="{FF2B5EF4-FFF2-40B4-BE49-F238E27FC236}">
                <a16:creationId xmlns:a16="http://schemas.microsoft.com/office/drawing/2014/main" id="{A9FAE181-07C9-085F-768F-BAD3ACF09345}"/>
              </a:ext>
            </a:extLst>
          </p:cNvPr>
          <p:cNvSpPr>
            <a:spLocks/>
          </p:cNvSpPr>
          <p:nvPr/>
        </p:nvSpPr>
        <p:spPr bwMode="auto">
          <a:xfrm>
            <a:off x="7991556" y="5609069"/>
            <a:ext cx="4532378" cy="460775"/>
          </a:xfrm>
          <a:custGeom>
            <a:avLst/>
            <a:gdLst>
              <a:gd name="connsiteX0" fmla="*/ 0 w 4532378"/>
              <a:gd name="connsiteY0" fmla="*/ 127993 h 460775"/>
              <a:gd name="connsiteX1" fmla="*/ 4303412 w 4532378"/>
              <a:gd name="connsiteY1" fmla="*/ 127993 h 460775"/>
              <a:gd name="connsiteX2" fmla="*/ 4303412 w 4532378"/>
              <a:gd name="connsiteY2" fmla="*/ 332782 h 460775"/>
              <a:gd name="connsiteX3" fmla="*/ 0 w 4532378"/>
              <a:gd name="connsiteY3" fmla="*/ 332782 h 460775"/>
              <a:gd name="connsiteX4" fmla="*/ 4303413 w 4532378"/>
              <a:gd name="connsiteY4" fmla="*/ 0 h 460775"/>
              <a:gd name="connsiteX5" fmla="*/ 4532378 w 4532378"/>
              <a:gd name="connsiteY5" fmla="*/ 230388 h 460775"/>
              <a:gd name="connsiteX6" fmla="*/ 4303413 w 4532378"/>
              <a:gd name="connsiteY6" fmla="*/ 460775 h 460775"/>
              <a:gd name="connsiteX7" fmla="*/ 4303413 w 4532378"/>
              <a:gd name="connsiteY7" fmla="*/ 230388 h 46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2378" h="460775">
                <a:moveTo>
                  <a:pt x="0" y="127993"/>
                </a:moveTo>
                <a:lnTo>
                  <a:pt x="4303412" y="127993"/>
                </a:lnTo>
                <a:lnTo>
                  <a:pt x="4303412" y="332782"/>
                </a:lnTo>
                <a:lnTo>
                  <a:pt x="0" y="332782"/>
                </a:lnTo>
                <a:close/>
                <a:moveTo>
                  <a:pt x="4303413" y="0"/>
                </a:moveTo>
                <a:lnTo>
                  <a:pt x="4532378" y="230388"/>
                </a:lnTo>
                <a:lnTo>
                  <a:pt x="4303413" y="460775"/>
                </a:lnTo>
                <a:lnTo>
                  <a:pt x="4303413" y="230388"/>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5" name="Freeform 34">
            <a:extLst>
              <a:ext uri="{FF2B5EF4-FFF2-40B4-BE49-F238E27FC236}">
                <a16:creationId xmlns:a16="http://schemas.microsoft.com/office/drawing/2014/main" id="{6F9F1888-AC0E-226A-34A7-AC243C24C388}"/>
              </a:ext>
            </a:extLst>
          </p:cNvPr>
          <p:cNvSpPr>
            <a:spLocks/>
          </p:cNvSpPr>
          <p:nvPr/>
        </p:nvSpPr>
        <p:spPr bwMode="auto">
          <a:xfrm>
            <a:off x="10643858" y="7772151"/>
            <a:ext cx="5562012" cy="462198"/>
          </a:xfrm>
          <a:custGeom>
            <a:avLst/>
            <a:gdLst>
              <a:gd name="connsiteX0" fmla="*/ 5331624 w 5562012"/>
              <a:gd name="connsiteY0" fmla="*/ 0 h 462198"/>
              <a:gd name="connsiteX1" fmla="*/ 5562012 w 5562012"/>
              <a:gd name="connsiteY1" fmla="*/ 231810 h 462198"/>
              <a:gd name="connsiteX2" fmla="*/ 5331624 w 5562012"/>
              <a:gd name="connsiteY2" fmla="*/ 462198 h 462198"/>
              <a:gd name="connsiteX3" fmla="*/ 5331624 w 5562012"/>
              <a:gd name="connsiteY3" fmla="*/ 332783 h 462198"/>
              <a:gd name="connsiteX4" fmla="*/ 0 w 5562012"/>
              <a:gd name="connsiteY4" fmla="*/ 332783 h 462198"/>
              <a:gd name="connsiteX5" fmla="*/ 0 w 5562012"/>
              <a:gd name="connsiteY5" fmla="*/ 129416 h 462198"/>
              <a:gd name="connsiteX6" fmla="*/ 5331624 w 5562012"/>
              <a:gd name="connsiteY6" fmla="*/ 129416 h 46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2012" h="462198">
                <a:moveTo>
                  <a:pt x="5331624" y="0"/>
                </a:moveTo>
                <a:lnTo>
                  <a:pt x="5562012" y="231810"/>
                </a:lnTo>
                <a:lnTo>
                  <a:pt x="5331624" y="462198"/>
                </a:lnTo>
                <a:lnTo>
                  <a:pt x="5331624" y="332783"/>
                </a:lnTo>
                <a:lnTo>
                  <a:pt x="0" y="332783"/>
                </a:lnTo>
                <a:lnTo>
                  <a:pt x="0" y="129416"/>
                </a:lnTo>
                <a:lnTo>
                  <a:pt x="5331624" y="129416"/>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0" name="TextBox 29">
            <a:extLst>
              <a:ext uri="{FF2B5EF4-FFF2-40B4-BE49-F238E27FC236}">
                <a16:creationId xmlns:a16="http://schemas.microsoft.com/office/drawing/2014/main" id="{9E3D5E05-C1A6-60FB-DBBA-862BBFA11A85}"/>
              </a:ext>
            </a:extLst>
          </p:cNvPr>
          <p:cNvSpPr txBox="1"/>
          <p:nvPr/>
        </p:nvSpPr>
        <p:spPr>
          <a:xfrm>
            <a:off x="9999626" y="2341024"/>
            <a:ext cx="9335778" cy="1292662"/>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 use of current value in the determination of PVA value </a:t>
            </a:r>
          </a:p>
        </p:txBody>
      </p:sp>
      <p:sp>
        <p:nvSpPr>
          <p:cNvPr id="31" name="TextBox 30">
            <a:extLst>
              <a:ext uri="{FF2B5EF4-FFF2-40B4-BE49-F238E27FC236}">
                <a16:creationId xmlns:a16="http://schemas.microsoft.com/office/drawing/2014/main" id="{FFE0332B-2DD8-86E4-6455-FB45705E941A}"/>
              </a:ext>
            </a:extLst>
          </p:cNvPr>
          <p:cNvSpPr txBox="1"/>
          <p:nvPr/>
        </p:nvSpPr>
        <p:spPr>
          <a:xfrm>
            <a:off x="9999626" y="3767862"/>
            <a:ext cx="11896098" cy="1596334"/>
          </a:xfrm>
          <a:prstGeom prst="rect">
            <a:avLst/>
          </a:prstGeom>
          <a:noFill/>
        </p:spPr>
        <p:txBody>
          <a:bodyPr wrap="square" lIns="0" tIns="0" rIns="0" bIns="0" rtlCol="0">
            <a:spAutoFit/>
          </a:bodyPr>
          <a:lstStyle/>
          <a:p>
            <a:pPr algn="just">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Moloto judgement determined that, as a matter of fact and opinion, current use of property can be quantifiable or be given a monetary value. The parties had agreed on the market value of the properties and there was no longer a dispute. The Court did not have to make a determination in this regard. </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8" name="TextBox 37">
            <a:extLst>
              <a:ext uri="{FF2B5EF4-FFF2-40B4-BE49-F238E27FC236}">
                <a16:creationId xmlns:a16="http://schemas.microsoft.com/office/drawing/2014/main" id="{9A4C946A-034B-ABA3-E9D0-9471687BFFDA}"/>
              </a:ext>
            </a:extLst>
          </p:cNvPr>
          <p:cNvSpPr txBox="1"/>
          <p:nvPr/>
        </p:nvSpPr>
        <p:spPr>
          <a:xfrm>
            <a:off x="12980897" y="5449380"/>
            <a:ext cx="8615568"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Property Value vs Compensation</a:t>
            </a:r>
          </a:p>
        </p:txBody>
      </p:sp>
      <p:sp>
        <p:nvSpPr>
          <p:cNvPr id="39" name="TextBox 38">
            <a:extLst>
              <a:ext uri="{FF2B5EF4-FFF2-40B4-BE49-F238E27FC236}">
                <a16:creationId xmlns:a16="http://schemas.microsoft.com/office/drawing/2014/main" id="{B08B5F90-AFF9-9710-BA9D-A5DDC8641501}"/>
              </a:ext>
            </a:extLst>
          </p:cNvPr>
          <p:cNvSpPr txBox="1"/>
          <p:nvPr/>
        </p:nvSpPr>
        <p:spPr>
          <a:xfrm>
            <a:off x="12980897" y="6078204"/>
            <a:ext cx="9347088" cy="1596334"/>
          </a:xfrm>
          <a:prstGeom prst="rect">
            <a:avLst/>
          </a:prstGeom>
          <a:noFill/>
        </p:spPr>
        <p:txBody>
          <a:bodyPr wrap="square" lIns="0" tIns="0" rIns="0" bIns="0" rtlCol="0">
            <a:spAutoFit/>
          </a:bodyPr>
          <a:lstStyle/>
          <a:p>
            <a:pPr algn="just">
              <a:lnSpc>
                <a:spcPct val="120000"/>
              </a:lnSpc>
            </a:pPr>
            <a:r>
              <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There is debates as to whether the value determined by the OVG should translate to compensation or if OVG value only guides the Minister in the determination of compensation. The Makhasaneni judgement made a ruling on this matter.</a:t>
            </a:r>
          </a:p>
        </p:txBody>
      </p:sp>
      <p:sp>
        <p:nvSpPr>
          <p:cNvPr id="40" name="TextBox 39">
            <a:extLst>
              <a:ext uri="{FF2B5EF4-FFF2-40B4-BE49-F238E27FC236}">
                <a16:creationId xmlns:a16="http://schemas.microsoft.com/office/drawing/2014/main" id="{D2BE13BC-797F-CE9B-BFC7-9165D3122643}"/>
              </a:ext>
            </a:extLst>
          </p:cNvPr>
          <p:cNvSpPr txBox="1"/>
          <p:nvPr/>
        </p:nvSpPr>
        <p:spPr>
          <a:xfrm>
            <a:off x="16673756" y="7699938"/>
            <a:ext cx="5070461"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Land Claimants </a:t>
            </a:r>
          </a:p>
        </p:txBody>
      </p:sp>
      <p:sp>
        <p:nvSpPr>
          <p:cNvPr id="41" name="TextBox 40">
            <a:extLst>
              <a:ext uri="{FF2B5EF4-FFF2-40B4-BE49-F238E27FC236}">
                <a16:creationId xmlns:a16="http://schemas.microsoft.com/office/drawing/2014/main" id="{C0B64341-8E10-7EDE-0FA5-DBA1DD357FF3}"/>
              </a:ext>
            </a:extLst>
          </p:cNvPr>
          <p:cNvSpPr txBox="1"/>
          <p:nvPr/>
        </p:nvSpPr>
        <p:spPr>
          <a:xfrm>
            <a:off x="16673755" y="8478387"/>
            <a:ext cx="7433153" cy="2408865"/>
          </a:xfrm>
          <a:prstGeom prst="rect">
            <a:avLst/>
          </a:prstGeom>
          <a:noFill/>
        </p:spPr>
        <p:txBody>
          <a:bodyPr wrap="square" lIns="0" tIns="0" rIns="0" bIns="0" rtlCol="0">
            <a:spAutoFit/>
          </a:bodyPr>
          <a:lstStyle/>
          <a:p>
            <a:pPr algn="just">
              <a:lnSpc>
                <a:spcPct val="120000"/>
              </a:lnSpc>
            </a:pPr>
            <a:r>
              <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In determining compensation for land claimants, there is also debate around the extent to which land claimants should be formally consulted when a valuation is being processed (inclusion in the PVA regulations). The OVG is available whenever called upon to explain its valuations to land claimants. </a:t>
            </a:r>
          </a:p>
        </p:txBody>
      </p:sp>
      <p:sp>
        <p:nvSpPr>
          <p:cNvPr id="45" name="Freeform 18">
            <a:extLst>
              <a:ext uri="{FF2B5EF4-FFF2-40B4-BE49-F238E27FC236}">
                <a16:creationId xmlns:a16="http://schemas.microsoft.com/office/drawing/2014/main" id="{D35BD012-78E9-A8A7-FEC2-457B92C05C62}"/>
              </a:ext>
            </a:extLst>
          </p:cNvPr>
          <p:cNvSpPr>
            <a:spLocks noEditPoints="1"/>
          </p:cNvSpPr>
          <p:nvPr/>
        </p:nvSpPr>
        <p:spPr bwMode="auto">
          <a:xfrm>
            <a:off x="4732338" y="4476751"/>
            <a:ext cx="1241425" cy="1874837"/>
          </a:xfrm>
          <a:custGeom>
            <a:avLst/>
            <a:gdLst>
              <a:gd name="T0" fmla="*/ 753 w 1422"/>
              <a:gd name="T1" fmla="*/ 13 h 2147"/>
              <a:gd name="T2" fmla="*/ 0 w 1422"/>
              <a:gd name="T3" fmla="*/ 715 h 2147"/>
              <a:gd name="T4" fmla="*/ 56 w 1422"/>
              <a:gd name="T5" fmla="*/ 994 h 2147"/>
              <a:gd name="T6" fmla="*/ 132 w 1422"/>
              <a:gd name="T7" fmla="*/ 1125 h 2147"/>
              <a:gd name="T8" fmla="*/ 365 w 1422"/>
              <a:gd name="T9" fmla="*/ 1636 h 2147"/>
              <a:gd name="T10" fmla="*/ 405 w 1422"/>
              <a:gd name="T11" fmla="*/ 1773 h 2147"/>
              <a:gd name="T12" fmla="*/ 405 w 1422"/>
              <a:gd name="T13" fmla="*/ 1884 h 2147"/>
              <a:gd name="T14" fmla="*/ 405 w 1422"/>
              <a:gd name="T15" fmla="*/ 1948 h 2147"/>
              <a:gd name="T16" fmla="*/ 585 w 1422"/>
              <a:gd name="T17" fmla="*/ 2147 h 2147"/>
              <a:gd name="T18" fmla="*/ 942 w 1422"/>
              <a:gd name="T19" fmla="*/ 2031 h 2147"/>
              <a:gd name="T20" fmla="*/ 1000 w 1422"/>
              <a:gd name="T21" fmla="*/ 1926 h 2147"/>
              <a:gd name="T22" fmla="*/ 1000 w 1422"/>
              <a:gd name="T23" fmla="*/ 1816 h 2147"/>
              <a:gd name="T24" fmla="*/ 1000 w 1422"/>
              <a:gd name="T25" fmla="*/ 1688 h 2147"/>
              <a:gd name="T26" fmla="*/ 1120 w 1422"/>
              <a:gd name="T27" fmla="*/ 1414 h 2147"/>
              <a:gd name="T28" fmla="*/ 1275 w 1422"/>
              <a:gd name="T29" fmla="*/ 1139 h 2147"/>
              <a:gd name="T30" fmla="*/ 1346 w 1422"/>
              <a:gd name="T31" fmla="*/ 999 h 2147"/>
              <a:gd name="T32" fmla="*/ 1353 w 1422"/>
              <a:gd name="T33" fmla="*/ 989 h 2147"/>
              <a:gd name="T34" fmla="*/ 1387 w 1422"/>
              <a:gd name="T35" fmla="*/ 549 h 2147"/>
              <a:gd name="T36" fmla="*/ 585 w 1422"/>
              <a:gd name="T37" fmla="*/ 2105 h 2147"/>
              <a:gd name="T38" fmla="*/ 900 w 1422"/>
              <a:gd name="T39" fmla="*/ 2037 h 2147"/>
              <a:gd name="T40" fmla="*/ 958 w 1422"/>
              <a:gd name="T41" fmla="*/ 1948 h 2147"/>
              <a:gd name="T42" fmla="*/ 494 w 1422"/>
              <a:gd name="T43" fmla="*/ 1995 h 2147"/>
              <a:gd name="T44" fmla="*/ 448 w 1422"/>
              <a:gd name="T45" fmla="*/ 1926 h 2147"/>
              <a:gd name="T46" fmla="*/ 958 w 1422"/>
              <a:gd name="T47" fmla="*/ 1948 h 2147"/>
              <a:gd name="T48" fmla="*/ 448 w 1422"/>
              <a:gd name="T49" fmla="*/ 1884 h 2147"/>
              <a:gd name="T50" fmla="*/ 958 w 1422"/>
              <a:gd name="T51" fmla="*/ 1816 h 2147"/>
              <a:gd name="T52" fmla="*/ 958 w 1422"/>
              <a:gd name="T53" fmla="*/ 1705 h 2147"/>
              <a:gd name="T54" fmla="*/ 448 w 1422"/>
              <a:gd name="T55" fmla="*/ 1773 h 2147"/>
              <a:gd name="T56" fmla="*/ 461 w 1422"/>
              <a:gd name="T57" fmla="*/ 1705 h 2147"/>
              <a:gd name="T58" fmla="*/ 808 w 1422"/>
              <a:gd name="T59" fmla="*/ 1705 h 2147"/>
              <a:gd name="T60" fmla="*/ 958 w 1422"/>
              <a:gd name="T61" fmla="*/ 1705 h 2147"/>
              <a:gd name="T62" fmla="*/ 541 w 1422"/>
              <a:gd name="T63" fmla="*/ 1040 h 2147"/>
              <a:gd name="T64" fmla="*/ 714 w 1422"/>
              <a:gd name="T65" fmla="*/ 1138 h 2147"/>
              <a:gd name="T66" fmla="*/ 789 w 1422"/>
              <a:gd name="T67" fmla="*/ 1182 h 2147"/>
              <a:gd name="T68" fmla="*/ 787 w 1422"/>
              <a:gd name="T69" fmla="*/ 1663 h 2147"/>
              <a:gd name="T70" fmla="*/ 619 w 1422"/>
              <a:gd name="T71" fmla="*/ 1192 h 2147"/>
              <a:gd name="T72" fmla="*/ 1313 w 1422"/>
              <a:gd name="T73" fmla="*/ 972 h 2147"/>
              <a:gd name="T74" fmla="*/ 1241 w 1422"/>
              <a:gd name="T75" fmla="*/ 1097 h 2147"/>
              <a:gd name="T76" fmla="*/ 1082 w 1422"/>
              <a:gd name="T77" fmla="*/ 1397 h 2147"/>
              <a:gd name="T78" fmla="*/ 944 w 1422"/>
              <a:gd name="T79" fmla="*/ 1663 h 2147"/>
              <a:gd name="T80" fmla="*/ 829 w 1422"/>
              <a:gd name="T81" fmla="*/ 1197 h 2147"/>
              <a:gd name="T82" fmla="*/ 936 w 1422"/>
              <a:gd name="T83" fmla="*/ 963 h 2147"/>
              <a:gd name="T84" fmla="*/ 703 w 1422"/>
              <a:gd name="T85" fmla="*/ 1095 h 2147"/>
              <a:gd name="T86" fmla="*/ 470 w 1422"/>
              <a:gd name="T87" fmla="*/ 963 h 2147"/>
              <a:gd name="T88" fmla="*/ 577 w 1422"/>
              <a:gd name="T89" fmla="*/ 1197 h 2147"/>
              <a:gd name="T90" fmla="*/ 461 w 1422"/>
              <a:gd name="T91" fmla="*/ 1663 h 2147"/>
              <a:gd name="T92" fmla="*/ 324 w 1422"/>
              <a:gd name="T93" fmla="*/ 1397 h 2147"/>
              <a:gd name="T94" fmla="*/ 96 w 1422"/>
              <a:gd name="T95" fmla="*/ 976 h 2147"/>
              <a:gd name="T96" fmla="*/ 42 w 1422"/>
              <a:gd name="T97" fmla="*/ 715 h 2147"/>
              <a:gd name="T98" fmla="*/ 750 w 1422"/>
              <a:gd name="T99" fmla="*/ 55 h 2147"/>
              <a:gd name="T100" fmla="*/ 1313 w 1422"/>
              <a:gd name="T101" fmla="*/ 972 h 2147"/>
              <a:gd name="T102" fmla="*/ 884 w 1422"/>
              <a:gd name="T103" fmla="*/ 292 h 2147"/>
              <a:gd name="T104" fmla="*/ 229 w 1422"/>
              <a:gd name="T105" fmla="*/ 767 h 2147"/>
              <a:gd name="T106" fmla="*/ 187 w 1422"/>
              <a:gd name="T107" fmla="*/ 767 h 2147"/>
              <a:gd name="T108" fmla="*/ 898 w 1422"/>
              <a:gd name="T109" fmla="*/ 251 h 2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2" h="2147">
                <a:moveTo>
                  <a:pt x="1387" y="549"/>
                </a:moveTo>
                <a:cubicBezTo>
                  <a:pt x="1317" y="255"/>
                  <a:pt x="1056" y="35"/>
                  <a:pt x="753" y="13"/>
                </a:cubicBezTo>
                <a:cubicBezTo>
                  <a:pt x="556" y="0"/>
                  <a:pt x="367" y="66"/>
                  <a:pt x="223" y="200"/>
                </a:cubicBezTo>
                <a:cubicBezTo>
                  <a:pt x="81" y="333"/>
                  <a:pt x="0" y="521"/>
                  <a:pt x="0" y="715"/>
                </a:cubicBezTo>
                <a:cubicBezTo>
                  <a:pt x="0" y="811"/>
                  <a:pt x="19" y="904"/>
                  <a:pt x="56" y="992"/>
                </a:cubicBezTo>
                <a:cubicBezTo>
                  <a:pt x="56" y="994"/>
                  <a:pt x="56" y="994"/>
                  <a:pt x="56" y="994"/>
                </a:cubicBezTo>
                <a:cubicBezTo>
                  <a:pt x="59" y="997"/>
                  <a:pt x="59" y="997"/>
                  <a:pt x="59" y="997"/>
                </a:cubicBezTo>
                <a:cubicBezTo>
                  <a:pt x="68" y="1013"/>
                  <a:pt x="97" y="1063"/>
                  <a:pt x="132" y="1125"/>
                </a:cubicBezTo>
                <a:cubicBezTo>
                  <a:pt x="187" y="1223"/>
                  <a:pt x="258" y="1352"/>
                  <a:pt x="286" y="1414"/>
                </a:cubicBezTo>
                <a:cubicBezTo>
                  <a:pt x="305" y="1459"/>
                  <a:pt x="340" y="1559"/>
                  <a:pt x="365" y="1636"/>
                </a:cubicBezTo>
                <a:cubicBezTo>
                  <a:pt x="373" y="1658"/>
                  <a:pt x="387" y="1676"/>
                  <a:pt x="405" y="1688"/>
                </a:cubicBezTo>
                <a:cubicBezTo>
                  <a:pt x="405" y="1773"/>
                  <a:pt x="405" y="1773"/>
                  <a:pt x="405" y="1773"/>
                </a:cubicBezTo>
                <a:cubicBezTo>
                  <a:pt x="405" y="1816"/>
                  <a:pt x="405" y="1816"/>
                  <a:pt x="405" y="1816"/>
                </a:cubicBezTo>
                <a:cubicBezTo>
                  <a:pt x="405" y="1884"/>
                  <a:pt x="405" y="1884"/>
                  <a:pt x="405" y="1884"/>
                </a:cubicBezTo>
                <a:cubicBezTo>
                  <a:pt x="405" y="1926"/>
                  <a:pt x="405" y="1926"/>
                  <a:pt x="405" y="1926"/>
                </a:cubicBezTo>
                <a:cubicBezTo>
                  <a:pt x="405" y="1948"/>
                  <a:pt x="405" y="1948"/>
                  <a:pt x="405" y="1948"/>
                </a:cubicBezTo>
                <a:cubicBezTo>
                  <a:pt x="405" y="1986"/>
                  <a:pt x="430" y="2018"/>
                  <a:pt x="464" y="2031"/>
                </a:cubicBezTo>
                <a:cubicBezTo>
                  <a:pt x="467" y="2096"/>
                  <a:pt x="520" y="2147"/>
                  <a:pt x="585" y="2147"/>
                </a:cubicBezTo>
                <a:cubicBezTo>
                  <a:pt x="820" y="2147"/>
                  <a:pt x="820" y="2147"/>
                  <a:pt x="820" y="2147"/>
                </a:cubicBezTo>
                <a:cubicBezTo>
                  <a:pt x="886" y="2147"/>
                  <a:pt x="939" y="2096"/>
                  <a:pt x="942" y="2031"/>
                </a:cubicBezTo>
                <a:cubicBezTo>
                  <a:pt x="976" y="2019"/>
                  <a:pt x="1000" y="1986"/>
                  <a:pt x="1000" y="1948"/>
                </a:cubicBezTo>
                <a:cubicBezTo>
                  <a:pt x="1000" y="1926"/>
                  <a:pt x="1000" y="1926"/>
                  <a:pt x="1000" y="1926"/>
                </a:cubicBezTo>
                <a:cubicBezTo>
                  <a:pt x="1000" y="1884"/>
                  <a:pt x="1000" y="1884"/>
                  <a:pt x="1000" y="1884"/>
                </a:cubicBezTo>
                <a:cubicBezTo>
                  <a:pt x="1000" y="1816"/>
                  <a:pt x="1000" y="1816"/>
                  <a:pt x="1000" y="1816"/>
                </a:cubicBezTo>
                <a:cubicBezTo>
                  <a:pt x="1000" y="1773"/>
                  <a:pt x="1000" y="1773"/>
                  <a:pt x="1000" y="1773"/>
                </a:cubicBezTo>
                <a:cubicBezTo>
                  <a:pt x="1000" y="1688"/>
                  <a:pt x="1000" y="1688"/>
                  <a:pt x="1000" y="1688"/>
                </a:cubicBezTo>
                <a:cubicBezTo>
                  <a:pt x="1019" y="1676"/>
                  <a:pt x="1033" y="1658"/>
                  <a:pt x="1041" y="1636"/>
                </a:cubicBezTo>
                <a:cubicBezTo>
                  <a:pt x="1076" y="1528"/>
                  <a:pt x="1105" y="1449"/>
                  <a:pt x="1120" y="1414"/>
                </a:cubicBezTo>
                <a:cubicBezTo>
                  <a:pt x="1148" y="1351"/>
                  <a:pt x="1221" y="1219"/>
                  <a:pt x="1266" y="1139"/>
                </a:cubicBezTo>
                <a:cubicBezTo>
                  <a:pt x="1275" y="1139"/>
                  <a:pt x="1275" y="1139"/>
                  <a:pt x="1275" y="1139"/>
                </a:cubicBezTo>
                <a:cubicBezTo>
                  <a:pt x="1275" y="1123"/>
                  <a:pt x="1275" y="1123"/>
                  <a:pt x="1275" y="1123"/>
                </a:cubicBezTo>
                <a:cubicBezTo>
                  <a:pt x="1308" y="1063"/>
                  <a:pt x="1336" y="1015"/>
                  <a:pt x="1346" y="999"/>
                </a:cubicBezTo>
                <a:cubicBezTo>
                  <a:pt x="1347" y="997"/>
                  <a:pt x="1348" y="995"/>
                  <a:pt x="1349" y="993"/>
                </a:cubicBezTo>
                <a:cubicBezTo>
                  <a:pt x="1353" y="989"/>
                  <a:pt x="1353" y="989"/>
                  <a:pt x="1353" y="989"/>
                </a:cubicBezTo>
                <a:cubicBezTo>
                  <a:pt x="1353" y="985"/>
                  <a:pt x="1353" y="985"/>
                  <a:pt x="1353" y="985"/>
                </a:cubicBezTo>
                <a:cubicBezTo>
                  <a:pt x="1410" y="847"/>
                  <a:pt x="1422" y="696"/>
                  <a:pt x="1387" y="549"/>
                </a:cubicBezTo>
                <a:close/>
                <a:moveTo>
                  <a:pt x="820" y="2105"/>
                </a:moveTo>
                <a:cubicBezTo>
                  <a:pt x="585" y="2105"/>
                  <a:pt x="585" y="2105"/>
                  <a:pt x="585" y="2105"/>
                </a:cubicBezTo>
                <a:cubicBezTo>
                  <a:pt x="545" y="2105"/>
                  <a:pt x="512" y="2075"/>
                  <a:pt x="506" y="2037"/>
                </a:cubicBezTo>
                <a:cubicBezTo>
                  <a:pt x="900" y="2037"/>
                  <a:pt x="900" y="2037"/>
                  <a:pt x="900" y="2037"/>
                </a:cubicBezTo>
                <a:cubicBezTo>
                  <a:pt x="894" y="2075"/>
                  <a:pt x="861" y="2105"/>
                  <a:pt x="820" y="2105"/>
                </a:cubicBezTo>
                <a:close/>
                <a:moveTo>
                  <a:pt x="958" y="1948"/>
                </a:moveTo>
                <a:cubicBezTo>
                  <a:pt x="958" y="1974"/>
                  <a:pt x="937" y="1995"/>
                  <a:pt x="912" y="1995"/>
                </a:cubicBezTo>
                <a:cubicBezTo>
                  <a:pt x="494" y="1995"/>
                  <a:pt x="494" y="1995"/>
                  <a:pt x="494" y="1995"/>
                </a:cubicBezTo>
                <a:cubicBezTo>
                  <a:pt x="468" y="1995"/>
                  <a:pt x="448" y="1974"/>
                  <a:pt x="448" y="1948"/>
                </a:cubicBezTo>
                <a:cubicBezTo>
                  <a:pt x="448" y="1926"/>
                  <a:pt x="448" y="1926"/>
                  <a:pt x="448" y="1926"/>
                </a:cubicBezTo>
                <a:cubicBezTo>
                  <a:pt x="958" y="1926"/>
                  <a:pt x="958" y="1926"/>
                  <a:pt x="958" y="1926"/>
                </a:cubicBezTo>
                <a:lnTo>
                  <a:pt x="958" y="1948"/>
                </a:lnTo>
                <a:close/>
                <a:moveTo>
                  <a:pt x="958" y="1884"/>
                </a:moveTo>
                <a:cubicBezTo>
                  <a:pt x="448" y="1884"/>
                  <a:pt x="448" y="1884"/>
                  <a:pt x="448" y="1884"/>
                </a:cubicBezTo>
                <a:cubicBezTo>
                  <a:pt x="448" y="1816"/>
                  <a:pt x="448" y="1816"/>
                  <a:pt x="448" y="1816"/>
                </a:cubicBezTo>
                <a:cubicBezTo>
                  <a:pt x="958" y="1816"/>
                  <a:pt x="958" y="1816"/>
                  <a:pt x="958" y="1816"/>
                </a:cubicBezTo>
                <a:lnTo>
                  <a:pt x="958" y="1884"/>
                </a:lnTo>
                <a:close/>
                <a:moveTo>
                  <a:pt x="958" y="1705"/>
                </a:moveTo>
                <a:cubicBezTo>
                  <a:pt x="958" y="1773"/>
                  <a:pt x="958" y="1773"/>
                  <a:pt x="958" y="1773"/>
                </a:cubicBezTo>
                <a:cubicBezTo>
                  <a:pt x="448" y="1773"/>
                  <a:pt x="448" y="1773"/>
                  <a:pt x="448" y="1773"/>
                </a:cubicBezTo>
                <a:cubicBezTo>
                  <a:pt x="448" y="1705"/>
                  <a:pt x="448" y="1705"/>
                  <a:pt x="448" y="1705"/>
                </a:cubicBezTo>
                <a:cubicBezTo>
                  <a:pt x="461" y="1705"/>
                  <a:pt x="461" y="1705"/>
                  <a:pt x="461" y="1705"/>
                </a:cubicBezTo>
                <a:cubicBezTo>
                  <a:pt x="598" y="1705"/>
                  <a:pt x="598" y="1705"/>
                  <a:pt x="598" y="1705"/>
                </a:cubicBezTo>
                <a:cubicBezTo>
                  <a:pt x="808" y="1705"/>
                  <a:pt x="808" y="1705"/>
                  <a:pt x="808" y="1705"/>
                </a:cubicBezTo>
                <a:cubicBezTo>
                  <a:pt x="944" y="1705"/>
                  <a:pt x="944" y="1705"/>
                  <a:pt x="944" y="1705"/>
                </a:cubicBezTo>
                <a:lnTo>
                  <a:pt x="958" y="1705"/>
                </a:lnTo>
                <a:close/>
                <a:moveTo>
                  <a:pt x="616" y="1182"/>
                </a:moveTo>
                <a:cubicBezTo>
                  <a:pt x="541" y="1040"/>
                  <a:pt x="541" y="1040"/>
                  <a:pt x="541" y="1040"/>
                </a:cubicBezTo>
                <a:cubicBezTo>
                  <a:pt x="691" y="1138"/>
                  <a:pt x="691" y="1138"/>
                  <a:pt x="691" y="1138"/>
                </a:cubicBezTo>
                <a:cubicBezTo>
                  <a:pt x="698" y="1142"/>
                  <a:pt x="707" y="1142"/>
                  <a:pt x="714" y="1138"/>
                </a:cubicBezTo>
                <a:cubicBezTo>
                  <a:pt x="865" y="1040"/>
                  <a:pt x="865" y="1040"/>
                  <a:pt x="865" y="1040"/>
                </a:cubicBezTo>
                <a:cubicBezTo>
                  <a:pt x="789" y="1182"/>
                  <a:pt x="789" y="1182"/>
                  <a:pt x="789" y="1182"/>
                </a:cubicBezTo>
                <a:cubicBezTo>
                  <a:pt x="788" y="1185"/>
                  <a:pt x="787" y="1189"/>
                  <a:pt x="787" y="1192"/>
                </a:cubicBezTo>
                <a:cubicBezTo>
                  <a:pt x="787" y="1663"/>
                  <a:pt x="787" y="1663"/>
                  <a:pt x="787" y="1663"/>
                </a:cubicBezTo>
                <a:cubicBezTo>
                  <a:pt x="619" y="1663"/>
                  <a:pt x="619" y="1663"/>
                  <a:pt x="619" y="1663"/>
                </a:cubicBezTo>
                <a:cubicBezTo>
                  <a:pt x="619" y="1192"/>
                  <a:pt x="619" y="1192"/>
                  <a:pt x="619" y="1192"/>
                </a:cubicBezTo>
                <a:cubicBezTo>
                  <a:pt x="619" y="1189"/>
                  <a:pt x="618" y="1185"/>
                  <a:pt x="616" y="1182"/>
                </a:cubicBezTo>
                <a:close/>
                <a:moveTo>
                  <a:pt x="1313" y="972"/>
                </a:moveTo>
                <a:cubicBezTo>
                  <a:pt x="1310" y="976"/>
                  <a:pt x="1310" y="976"/>
                  <a:pt x="1310" y="976"/>
                </a:cubicBezTo>
                <a:cubicBezTo>
                  <a:pt x="1300" y="993"/>
                  <a:pt x="1273" y="1039"/>
                  <a:pt x="1241" y="1097"/>
                </a:cubicBezTo>
                <a:cubicBezTo>
                  <a:pt x="1235" y="1107"/>
                  <a:pt x="1235" y="1107"/>
                  <a:pt x="1235" y="1107"/>
                </a:cubicBezTo>
                <a:cubicBezTo>
                  <a:pt x="1190" y="1187"/>
                  <a:pt x="1111" y="1329"/>
                  <a:pt x="1082" y="1397"/>
                </a:cubicBezTo>
                <a:cubicBezTo>
                  <a:pt x="1061" y="1443"/>
                  <a:pt x="1026" y="1545"/>
                  <a:pt x="1001" y="1622"/>
                </a:cubicBezTo>
                <a:cubicBezTo>
                  <a:pt x="993" y="1647"/>
                  <a:pt x="970" y="1663"/>
                  <a:pt x="944" y="1663"/>
                </a:cubicBezTo>
                <a:cubicBezTo>
                  <a:pt x="829" y="1663"/>
                  <a:pt x="829" y="1663"/>
                  <a:pt x="829" y="1663"/>
                </a:cubicBezTo>
                <a:cubicBezTo>
                  <a:pt x="829" y="1197"/>
                  <a:pt x="829" y="1197"/>
                  <a:pt x="829" y="1197"/>
                </a:cubicBezTo>
                <a:cubicBezTo>
                  <a:pt x="940" y="989"/>
                  <a:pt x="940" y="989"/>
                  <a:pt x="940" y="989"/>
                </a:cubicBezTo>
                <a:cubicBezTo>
                  <a:pt x="945" y="980"/>
                  <a:pt x="943" y="970"/>
                  <a:pt x="936" y="963"/>
                </a:cubicBezTo>
                <a:cubicBezTo>
                  <a:pt x="929" y="957"/>
                  <a:pt x="918" y="956"/>
                  <a:pt x="910" y="961"/>
                </a:cubicBezTo>
                <a:cubicBezTo>
                  <a:pt x="703" y="1095"/>
                  <a:pt x="703" y="1095"/>
                  <a:pt x="703" y="1095"/>
                </a:cubicBezTo>
                <a:cubicBezTo>
                  <a:pt x="495" y="961"/>
                  <a:pt x="495" y="961"/>
                  <a:pt x="495" y="961"/>
                </a:cubicBezTo>
                <a:cubicBezTo>
                  <a:pt x="487" y="956"/>
                  <a:pt x="477" y="957"/>
                  <a:pt x="470" y="963"/>
                </a:cubicBezTo>
                <a:cubicBezTo>
                  <a:pt x="463" y="970"/>
                  <a:pt x="461" y="980"/>
                  <a:pt x="465" y="989"/>
                </a:cubicBezTo>
                <a:cubicBezTo>
                  <a:pt x="577" y="1197"/>
                  <a:pt x="577" y="1197"/>
                  <a:pt x="577" y="1197"/>
                </a:cubicBezTo>
                <a:cubicBezTo>
                  <a:pt x="577" y="1663"/>
                  <a:pt x="577" y="1663"/>
                  <a:pt x="577" y="1663"/>
                </a:cubicBezTo>
                <a:cubicBezTo>
                  <a:pt x="461" y="1663"/>
                  <a:pt x="461" y="1663"/>
                  <a:pt x="461" y="1663"/>
                </a:cubicBezTo>
                <a:cubicBezTo>
                  <a:pt x="436" y="1663"/>
                  <a:pt x="413" y="1647"/>
                  <a:pt x="405" y="1622"/>
                </a:cubicBezTo>
                <a:cubicBezTo>
                  <a:pt x="380" y="1545"/>
                  <a:pt x="345" y="1443"/>
                  <a:pt x="324" y="1397"/>
                </a:cubicBezTo>
                <a:cubicBezTo>
                  <a:pt x="296" y="1334"/>
                  <a:pt x="224" y="1203"/>
                  <a:pt x="169" y="1104"/>
                </a:cubicBezTo>
                <a:cubicBezTo>
                  <a:pt x="134" y="1042"/>
                  <a:pt x="105" y="992"/>
                  <a:pt x="96" y="976"/>
                </a:cubicBezTo>
                <a:cubicBezTo>
                  <a:pt x="94" y="974"/>
                  <a:pt x="94" y="974"/>
                  <a:pt x="94" y="974"/>
                </a:cubicBezTo>
                <a:cubicBezTo>
                  <a:pt x="59" y="892"/>
                  <a:pt x="42" y="805"/>
                  <a:pt x="42" y="715"/>
                </a:cubicBezTo>
                <a:cubicBezTo>
                  <a:pt x="42" y="532"/>
                  <a:pt x="118" y="356"/>
                  <a:pt x="252" y="231"/>
                </a:cubicBezTo>
                <a:cubicBezTo>
                  <a:pt x="388" y="105"/>
                  <a:pt x="564" y="42"/>
                  <a:pt x="750" y="55"/>
                </a:cubicBezTo>
                <a:cubicBezTo>
                  <a:pt x="1035" y="75"/>
                  <a:pt x="1280" y="282"/>
                  <a:pt x="1346" y="558"/>
                </a:cubicBezTo>
                <a:cubicBezTo>
                  <a:pt x="1379" y="698"/>
                  <a:pt x="1367" y="841"/>
                  <a:pt x="1313" y="972"/>
                </a:cubicBezTo>
                <a:close/>
                <a:moveTo>
                  <a:pt x="911" y="278"/>
                </a:moveTo>
                <a:cubicBezTo>
                  <a:pt x="907" y="289"/>
                  <a:pt x="895" y="295"/>
                  <a:pt x="884" y="292"/>
                </a:cubicBezTo>
                <a:cubicBezTo>
                  <a:pt x="834" y="275"/>
                  <a:pt x="782" y="267"/>
                  <a:pt x="729" y="267"/>
                </a:cubicBezTo>
                <a:cubicBezTo>
                  <a:pt x="453" y="267"/>
                  <a:pt x="229" y="491"/>
                  <a:pt x="229" y="767"/>
                </a:cubicBezTo>
                <a:cubicBezTo>
                  <a:pt x="229" y="778"/>
                  <a:pt x="219" y="788"/>
                  <a:pt x="208" y="788"/>
                </a:cubicBezTo>
                <a:cubicBezTo>
                  <a:pt x="196" y="788"/>
                  <a:pt x="187" y="778"/>
                  <a:pt x="187" y="767"/>
                </a:cubicBezTo>
                <a:cubicBezTo>
                  <a:pt x="187" y="468"/>
                  <a:pt x="430" y="225"/>
                  <a:pt x="729" y="225"/>
                </a:cubicBezTo>
                <a:cubicBezTo>
                  <a:pt x="786" y="225"/>
                  <a:pt x="843" y="234"/>
                  <a:pt x="898" y="251"/>
                </a:cubicBezTo>
                <a:cubicBezTo>
                  <a:pt x="909" y="255"/>
                  <a:pt x="915" y="267"/>
                  <a:pt x="911" y="278"/>
                </a:cubicBezTo>
                <a:close/>
              </a:path>
            </a:pathLst>
          </a:custGeom>
          <a:solidFill>
            <a:srgbClr val="B1C0C9"/>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30">
            <a:extLst>
              <a:ext uri="{FF2B5EF4-FFF2-40B4-BE49-F238E27FC236}">
                <a16:creationId xmlns:a16="http://schemas.microsoft.com/office/drawing/2014/main" id="{9C21FB30-2783-7C01-A2F8-64464AA238A4}"/>
              </a:ext>
            </a:extLst>
          </p:cNvPr>
          <p:cNvSpPr>
            <a:spLocks noEditPoints="1"/>
          </p:cNvSpPr>
          <p:nvPr/>
        </p:nvSpPr>
        <p:spPr bwMode="auto">
          <a:xfrm>
            <a:off x="9808395" y="9184264"/>
            <a:ext cx="1666824" cy="1505386"/>
          </a:xfrm>
          <a:custGeom>
            <a:avLst/>
            <a:gdLst>
              <a:gd name="T0" fmla="*/ 2581 w 3659"/>
              <a:gd name="T1" fmla="*/ 193 h 3301"/>
              <a:gd name="T2" fmla="*/ 1056 w 3659"/>
              <a:gd name="T3" fmla="*/ 182 h 3301"/>
              <a:gd name="T4" fmla="*/ 337 w 3659"/>
              <a:gd name="T5" fmla="*/ 905 h 3301"/>
              <a:gd name="T6" fmla="*/ 6 w 3659"/>
              <a:gd name="T7" fmla="*/ 1528 h 3301"/>
              <a:gd name="T8" fmla="*/ 3329 w 3659"/>
              <a:gd name="T9" fmla="*/ 2295 h 3301"/>
              <a:gd name="T10" fmla="*/ 3658 w 3659"/>
              <a:gd name="T11" fmla="*/ 1208 h 3301"/>
              <a:gd name="T12" fmla="*/ 508 w 3659"/>
              <a:gd name="T13" fmla="*/ 1193 h 3301"/>
              <a:gd name="T14" fmla="*/ 708 w 3659"/>
              <a:gd name="T15" fmla="*/ 1994 h 3301"/>
              <a:gd name="T16" fmla="*/ 2383 w 3659"/>
              <a:gd name="T17" fmla="*/ 1349 h 3301"/>
              <a:gd name="T18" fmla="*/ 1809 w 3659"/>
              <a:gd name="T19" fmla="*/ 606 h 3301"/>
              <a:gd name="T20" fmla="*/ 2362 w 3659"/>
              <a:gd name="T21" fmla="*/ 1328 h 3301"/>
              <a:gd name="T22" fmla="*/ 1612 w 3659"/>
              <a:gd name="T23" fmla="*/ 1454 h 3301"/>
              <a:gd name="T24" fmla="*/ 1032 w 3659"/>
              <a:gd name="T25" fmla="*/ 1314 h 3301"/>
              <a:gd name="T26" fmla="*/ 1032 w 3659"/>
              <a:gd name="T27" fmla="*/ 1314 h 3301"/>
              <a:gd name="T28" fmla="*/ 1659 w 3659"/>
              <a:gd name="T29" fmla="*/ 505 h 3301"/>
              <a:gd name="T30" fmla="*/ 1814 w 3659"/>
              <a:gd name="T31" fmla="*/ 70 h 3301"/>
              <a:gd name="T32" fmla="*/ 2529 w 3659"/>
              <a:gd name="T33" fmla="*/ 379 h 3301"/>
              <a:gd name="T34" fmla="*/ 1217 w 3659"/>
              <a:gd name="T35" fmla="*/ 448 h 3301"/>
              <a:gd name="T36" fmla="*/ 964 w 3659"/>
              <a:gd name="T37" fmla="*/ 1299 h 3301"/>
              <a:gd name="T38" fmla="*/ 1406 w 3659"/>
              <a:gd name="T39" fmla="*/ 2188 h 3301"/>
              <a:gd name="T40" fmla="*/ 1809 w 3659"/>
              <a:gd name="T41" fmla="*/ 2135 h 3301"/>
              <a:gd name="T42" fmla="*/ 1809 w 3659"/>
              <a:gd name="T43" fmla="*/ 1458 h 3301"/>
              <a:gd name="T44" fmla="*/ 1940 w 3659"/>
              <a:gd name="T45" fmla="*/ 2133 h 3301"/>
              <a:gd name="T46" fmla="*/ 2466 w 3659"/>
              <a:gd name="T47" fmla="*/ 1651 h 3301"/>
              <a:gd name="T48" fmla="*/ 2968 w 3659"/>
              <a:gd name="T49" fmla="*/ 1193 h 3301"/>
              <a:gd name="T50" fmla="*/ 3323 w 3659"/>
              <a:gd name="T51" fmla="*/ 1194 h 3301"/>
              <a:gd name="T52" fmla="*/ 3214 w 3659"/>
              <a:gd name="T53" fmla="*/ 926 h 3301"/>
              <a:gd name="T54" fmla="*/ 2641 w 3659"/>
              <a:gd name="T55" fmla="*/ 308 h 3301"/>
              <a:gd name="T56" fmla="*/ 2572 w 3659"/>
              <a:gd name="T57" fmla="*/ 308 h 3301"/>
              <a:gd name="T58" fmla="*/ 977 w 3659"/>
              <a:gd name="T59" fmla="*/ 307 h 3301"/>
              <a:gd name="T60" fmla="*/ 401 w 3659"/>
              <a:gd name="T61" fmla="*/ 947 h 3301"/>
              <a:gd name="T62" fmla="*/ 448 w 3659"/>
              <a:gd name="T63" fmla="*/ 1150 h 3301"/>
              <a:gd name="T64" fmla="*/ 228 w 3659"/>
              <a:gd name="T65" fmla="*/ 1651 h 3301"/>
              <a:gd name="T66" fmla="*/ 1734 w 3659"/>
              <a:gd name="T67" fmla="*/ 3224 h 3301"/>
              <a:gd name="T68" fmla="*/ 1809 w 3659"/>
              <a:gd name="T69" fmla="*/ 2871 h 3301"/>
              <a:gd name="T70" fmla="*/ 1809 w 3659"/>
              <a:gd name="T71" fmla="*/ 2871 h 3301"/>
              <a:gd name="T72" fmla="*/ 2265 w 3659"/>
              <a:gd name="T73" fmla="*/ 2847 h 3301"/>
              <a:gd name="T74" fmla="*/ 2374 w 3659"/>
              <a:gd name="T75" fmla="*/ 2763 h 3301"/>
              <a:gd name="T76" fmla="*/ 1491 w 3659"/>
              <a:gd name="T77" fmla="*/ 3189 h 3301"/>
              <a:gd name="T78" fmla="*/ 753 w 3659"/>
              <a:gd name="T79" fmla="*/ 2647 h 3301"/>
              <a:gd name="T80" fmla="*/ 459 w 3659"/>
              <a:gd name="T81" fmla="*/ 2477 h 3301"/>
              <a:gd name="T82" fmla="*/ 709 w 3659"/>
              <a:gd name="T83" fmla="*/ 2705 h 3301"/>
              <a:gd name="T84" fmla="*/ 2762 w 3659"/>
              <a:gd name="T85" fmla="*/ 2753 h 3301"/>
              <a:gd name="T86" fmla="*/ 2820 w 3659"/>
              <a:gd name="T87" fmla="*/ 2663 h 3301"/>
              <a:gd name="T88" fmla="*/ 3154 w 3659"/>
              <a:gd name="T89" fmla="*/ 2482 h 3301"/>
              <a:gd name="T90" fmla="*/ 3277 w 3659"/>
              <a:gd name="T91" fmla="*/ 2145 h 3301"/>
              <a:gd name="T92" fmla="*/ 1607 w 3659"/>
              <a:gd name="T93" fmla="*/ 2797 h 3301"/>
              <a:gd name="T94" fmla="*/ 243 w 3659"/>
              <a:gd name="T95" fmla="*/ 1893 h 3301"/>
              <a:gd name="T96" fmla="*/ 172 w 3659"/>
              <a:gd name="T97" fmla="*/ 1710 h 3301"/>
              <a:gd name="T98" fmla="*/ 408 w 3659"/>
              <a:gd name="T99" fmla="*/ 1900 h 3301"/>
              <a:gd name="T100" fmla="*/ 1656 w 3659"/>
              <a:gd name="T101" fmla="*/ 2257 h 3301"/>
              <a:gd name="T102" fmla="*/ 2689 w 3659"/>
              <a:gd name="T103" fmla="*/ 1593 h 3301"/>
              <a:gd name="T104" fmla="*/ 3496 w 3659"/>
              <a:gd name="T105" fmla="*/ 2364 h 3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59" h="3301">
                <a:moveTo>
                  <a:pt x="3648" y="1181"/>
                </a:moveTo>
                <a:cubicBezTo>
                  <a:pt x="3641" y="1173"/>
                  <a:pt x="3631" y="1170"/>
                  <a:pt x="3621" y="1171"/>
                </a:cubicBezTo>
                <a:cubicBezTo>
                  <a:pt x="3393" y="1189"/>
                  <a:pt x="3393" y="1189"/>
                  <a:pt x="3393" y="1189"/>
                </a:cubicBezTo>
                <a:cubicBezTo>
                  <a:pt x="3266" y="751"/>
                  <a:pt x="2967" y="397"/>
                  <a:pt x="2581" y="193"/>
                </a:cubicBezTo>
                <a:cubicBezTo>
                  <a:pt x="2578" y="190"/>
                  <a:pt x="2574" y="188"/>
                  <a:pt x="2571" y="187"/>
                </a:cubicBezTo>
                <a:cubicBezTo>
                  <a:pt x="2340" y="67"/>
                  <a:pt x="2081" y="0"/>
                  <a:pt x="1809" y="0"/>
                </a:cubicBezTo>
                <a:cubicBezTo>
                  <a:pt x="1806" y="0"/>
                  <a:pt x="1804" y="0"/>
                  <a:pt x="1801" y="0"/>
                </a:cubicBezTo>
                <a:cubicBezTo>
                  <a:pt x="1533" y="2"/>
                  <a:pt x="1280" y="67"/>
                  <a:pt x="1056" y="182"/>
                </a:cubicBezTo>
                <a:cubicBezTo>
                  <a:pt x="1050" y="183"/>
                  <a:pt x="1043" y="185"/>
                  <a:pt x="1038" y="190"/>
                </a:cubicBezTo>
                <a:cubicBezTo>
                  <a:pt x="1037" y="191"/>
                  <a:pt x="1036" y="192"/>
                  <a:pt x="1034" y="194"/>
                </a:cubicBezTo>
                <a:cubicBezTo>
                  <a:pt x="739" y="351"/>
                  <a:pt x="497" y="596"/>
                  <a:pt x="343" y="894"/>
                </a:cubicBezTo>
                <a:cubicBezTo>
                  <a:pt x="340" y="897"/>
                  <a:pt x="339" y="901"/>
                  <a:pt x="337" y="905"/>
                </a:cubicBezTo>
                <a:cubicBezTo>
                  <a:pt x="230" y="1115"/>
                  <a:pt x="167" y="1351"/>
                  <a:pt x="160" y="1602"/>
                </a:cubicBezTo>
                <a:cubicBezTo>
                  <a:pt x="126" y="1567"/>
                  <a:pt x="95" y="1532"/>
                  <a:pt x="65" y="1495"/>
                </a:cubicBezTo>
                <a:cubicBezTo>
                  <a:pt x="55" y="1482"/>
                  <a:pt x="36" y="1479"/>
                  <a:pt x="21" y="1487"/>
                </a:cubicBezTo>
                <a:cubicBezTo>
                  <a:pt x="7" y="1495"/>
                  <a:pt x="0" y="1513"/>
                  <a:pt x="6" y="1528"/>
                </a:cubicBezTo>
                <a:cubicBezTo>
                  <a:pt x="58" y="1675"/>
                  <a:pt x="117" y="1806"/>
                  <a:pt x="181" y="1923"/>
                </a:cubicBezTo>
                <a:cubicBezTo>
                  <a:pt x="311" y="2704"/>
                  <a:pt x="967" y="3275"/>
                  <a:pt x="1755" y="3300"/>
                </a:cubicBezTo>
                <a:cubicBezTo>
                  <a:pt x="1773" y="3301"/>
                  <a:pt x="1791" y="3301"/>
                  <a:pt x="1809" y="3301"/>
                </a:cubicBezTo>
                <a:cubicBezTo>
                  <a:pt x="2468" y="3301"/>
                  <a:pt x="3072" y="2899"/>
                  <a:pt x="3329" y="2295"/>
                </a:cubicBezTo>
                <a:cubicBezTo>
                  <a:pt x="3500" y="2466"/>
                  <a:pt x="3500" y="2466"/>
                  <a:pt x="3500" y="2466"/>
                </a:cubicBezTo>
                <a:cubicBezTo>
                  <a:pt x="3510" y="2476"/>
                  <a:pt x="3524" y="2479"/>
                  <a:pt x="3536" y="2474"/>
                </a:cubicBezTo>
                <a:cubicBezTo>
                  <a:pt x="3549" y="2469"/>
                  <a:pt x="3558" y="2458"/>
                  <a:pt x="3559" y="2444"/>
                </a:cubicBezTo>
                <a:cubicBezTo>
                  <a:pt x="3658" y="1208"/>
                  <a:pt x="3658" y="1208"/>
                  <a:pt x="3658" y="1208"/>
                </a:cubicBezTo>
                <a:cubicBezTo>
                  <a:pt x="3659" y="1198"/>
                  <a:pt x="3655" y="1188"/>
                  <a:pt x="3648" y="1181"/>
                </a:cubicBezTo>
                <a:close/>
                <a:moveTo>
                  <a:pt x="461" y="1853"/>
                </a:moveTo>
                <a:cubicBezTo>
                  <a:pt x="454" y="1786"/>
                  <a:pt x="450" y="1718"/>
                  <a:pt x="450" y="1651"/>
                </a:cubicBezTo>
                <a:cubicBezTo>
                  <a:pt x="450" y="1492"/>
                  <a:pt x="470" y="1338"/>
                  <a:pt x="508" y="1193"/>
                </a:cubicBezTo>
                <a:cubicBezTo>
                  <a:pt x="616" y="1263"/>
                  <a:pt x="770" y="1322"/>
                  <a:pt x="957" y="1367"/>
                </a:cubicBezTo>
                <a:cubicBezTo>
                  <a:pt x="949" y="1459"/>
                  <a:pt x="944" y="1554"/>
                  <a:pt x="944" y="1651"/>
                </a:cubicBezTo>
                <a:cubicBezTo>
                  <a:pt x="944" y="1789"/>
                  <a:pt x="953" y="1926"/>
                  <a:pt x="971" y="2059"/>
                </a:cubicBezTo>
                <a:cubicBezTo>
                  <a:pt x="878" y="2041"/>
                  <a:pt x="789" y="2019"/>
                  <a:pt x="708" y="1994"/>
                </a:cubicBezTo>
                <a:cubicBezTo>
                  <a:pt x="708" y="1994"/>
                  <a:pt x="708" y="1994"/>
                  <a:pt x="708" y="1994"/>
                </a:cubicBezTo>
                <a:cubicBezTo>
                  <a:pt x="622" y="1953"/>
                  <a:pt x="540" y="1905"/>
                  <a:pt x="461" y="1853"/>
                </a:cubicBezTo>
                <a:close/>
                <a:moveTo>
                  <a:pt x="2362" y="1328"/>
                </a:moveTo>
                <a:cubicBezTo>
                  <a:pt x="2383" y="1349"/>
                  <a:pt x="2383" y="1349"/>
                  <a:pt x="2383" y="1349"/>
                </a:cubicBezTo>
                <a:cubicBezTo>
                  <a:pt x="2202" y="1375"/>
                  <a:pt x="2010" y="1389"/>
                  <a:pt x="1809" y="1389"/>
                </a:cubicBezTo>
                <a:cubicBezTo>
                  <a:pt x="1766" y="1389"/>
                  <a:pt x="1724" y="1388"/>
                  <a:pt x="1682" y="1387"/>
                </a:cubicBezTo>
                <a:cubicBezTo>
                  <a:pt x="1687" y="1074"/>
                  <a:pt x="1701" y="811"/>
                  <a:pt x="1719" y="604"/>
                </a:cubicBezTo>
                <a:cubicBezTo>
                  <a:pt x="1749" y="605"/>
                  <a:pt x="1779" y="606"/>
                  <a:pt x="1809" y="606"/>
                </a:cubicBezTo>
                <a:cubicBezTo>
                  <a:pt x="1954" y="606"/>
                  <a:pt x="2102" y="593"/>
                  <a:pt x="2232" y="566"/>
                </a:cubicBezTo>
                <a:cubicBezTo>
                  <a:pt x="2302" y="762"/>
                  <a:pt x="2353" y="1004"/>
                  <a:pt x="2379" y="1271"/>
                </a:cubicBezTo>
                <a:cubicBezTo>
                  <a:pt x="2368" y="1273"/>
                  <a:pt x="2358" y="1281"/>
                  <a:pt x="2354" y="1292"/>
                </a:cubicBezTo>
                <a:cubicBezTo>
                  <a:pt x="2350" y="1305"/>
                  <a:pt x="2353" y="1319"/>
                  <a:pt x="2362" y="1328"/>
                </a:cubicBezTo>
                <a:close/>
                <a:moveTo>
                  <a:pt x="1043" y="2072"/>
                </a:moveTo>
                <a:cubicBezTo>
                  <a:pt x="1024" y="1935"/>
                  <a:pt x="1013" y="1794"/>
                  <a:pt x="1013" y="1651"/>
                </a:cubicBezTo>
                <a:cubicBezTo>
                  <a:pt x="1013" y="1559"/>
                  <a:pt x="1017" y="1470"/>
                  <a:pt x="1025" y="1383"/>
                </a:cubicBezTo>
                <a:cubicBezTo>
                  <a:pt x="1199" y="1420"/>
                  <a:pt x="1398" y="1444"/>
                  <a:pt x="1612" y="1454"/>
                </a:cubicBezTo>
                <a:cubicBezTo>
                  <a:pt x="1612" y="1519"/>
                  <a:pt x="1611" y="1584"/>
                  <a:pt x="1611" y="1651"/>
                </a:cubicBezTo>
                <a:cubicBezTo>
                  <a:pt x="1611" y="1815"/>
                  <a:pt x="1614" y="1976"/>
                  <a:pt x="1619" y="2131"/>
                </a:cubicBezTo>
                <a:cubicBezTo>
                  <a:pt x="1415" y="2123"/>
                  <a:pt x="1220" y="2103"/>
                  <a:pt x="1043" y="2072"/>
                </a:cubicBezTo>
                <a:close/>
                <a:moveTo>
                  <a:pt x="1032" y="1314"/>
                </a:moveTo>
                <a:cubicBezTo>
                  <a:pt x="1065" y="1012"/>
                  <a:pt x="1141" y="742"/>
                  <a:pt x="1247" y="531"/>
                </a:cubicBezTo>
                <a:cubicBezTo>
                  <a:pt x="1363" y="568"/>
                  <a:pt x="1504" y="591"/>
                  <a:pt x="1650" y="601"/>
                </a:cubicBezTo>
                <a:cubicBezTo>
                  <a:pt x="1631" y="826"/>
                  <a:pt x="1618" y="1095"/>
                  <a:pt x="1613" y="1385"/>
                </a:cubicBezTo>
                <a:cubicBezTo>
                  <a:pt x="1395" y="1375"/>
                  <a:pt x="1199" y="1350"/>
                  <a:pt x="1032" y="1314"/>
                </a:cubicBezTo>
                <a:close/>
                <a:moveTo>
                  <a:pt x="1656" y="532"/>
                </a:moveTo>
                <a:cubicBezTo>
                  <a:pt x="1508" y="523"/>
                  <a:pt x="1380" y="500"/>
                  <a:pt x="1280" y="470"/>
                </a:cubicBezTo>
                <a:cubicBezTo>
                  <a:pt x="1404" y="252"/>
                  <a:pt x="1561" y="108"/>
                  <a:pt x="1735" y="76"/>
                </a:cubicBezTo>
                <a:cubicBezTo>
                  <a:pt x="1710" y="143"/>
                  <a:pt x="1683" y="269"/>
                  <a:pt x="1659" y="505"/>
                </a:cubicBezTo>
                <a:cubicBezTo>
                  <a:pt x="1658" y="514"/>
                  <a:pt x="1657" y="523"/>
                  <a:pt x="1656" y="532"/>
                </a:cubicBezTo>
                <a:close/>
                <a:moveTo>
                  <a:pt x="1809" y="537"/>
                </a:moveTo>
                <a:cubicBezTo>
                  <a:pt x="1780" y="537"/>
                  <a:pt x="1753" y="536"/>
                  <a:pt x="1725" y="536"/>
                </a:cubicBezTo>
                <a:cubicBezTo>
                  <a:pt x="1752" y="262"/>
                  <a:pt x="1786" y="101"/>
                  <a:pt x="1814" y="70"/>
                </a:cubicBezTo>
                <a:cubicBezTo>
                  <a:pt x="1965" y="74"/>
                  <a:pt x="2103" y="238"/>
                  <a:pt x="2208" y="501"/>
                </a:cubicBezTo>
                <a:cubicBezTo>
                  <a:pt x="2095" y="523"/>
                  <a:pt x="1959" y="537"/>
                  <a:pt x="1809" y="537"/>
                </a:cubicBezTo>
                <a:close/>
                <a:moveTo>
                  <a:pt x="2035" y="97"/>
                </a:moveTo>
                <a:cubicBezTo>
                  <a:pt x="2216" y="142"/>
                  <a:pt x="2385" y="240"/>
                  <a:pt x="2529" y="379"/>
                </a:cubicBezTo>
                <a:cubicBezTo>
                  <a:pt x="2481" y="419"/>
                  <a:pt x="2394" y="457"/>
                  <a:pt x="2278" y="486"/>
                </a:cubicBezTo>
                <a:cubicBezTo>
                  <a:pt x="2211" y="314"/>
                  <a:pt x="2128" y="181"/>
                  <a:pt x="2035" y="97"/>
                </a:cubicBezTo>
                <a:close/>
                <a:moveTo>
                  <a:pt x="1497" y="111"/>
                </a:moveTo>
                <a:cubicBezTo>
                  <a:pt x="1392" y="189"/>
                  <a:pt x="1297" y="304"/>
                  <a:pt x="1217" y="448"/>
                </a:cubicBezTo>
                <a:cubicBezTo>
                  <a:pt x="1130" y="415"/>
                  <a:pt x="1073" y="376"/>
                  <a:pt x="1053" y="337"/>
                </a:cubicBezTo>
                <a:cubicBezTo>
                  <a:pt x="1186" y="233"/>
                  <a:pt x="1336" y="156"/>
                  <a:pt x="1497" y="111"/>
                </a:cubicBezTo>
                <a:close/>
                <a:moveTo>
                  <a:pt x="1185" y="510"/>
                </a:moveTo>
                <a:cubicBezTo>
                  <a:pt x="1076" y="725"/>
                  <a:pt x="999" y="997"/>
                  <a:pt x="964" y="1299"/>
                </a:cubicBezTo>
                <a:cubicBezTo>
                  <a:pt x="773" y="1252"/>
                  <a:pt x="624" y="1191"/>
                  <a:pt x="527" y="1124"/>
                </a:cubicBezTo>
                <a:cubicBezTo>
                  <a:pt x="618" y="825"/>
                  <a:pt x="784" y="568"/>
                  <a:pt x="999" y="382"/>
                </a:cubicBezTo>
                <a:cubicBezTo>
                  <a:pt x="1032" y="433"/>
                  <a:pt x="1098" y="476"/>
                  <a:pt x="1185" y="510"/>
                </a:cubicBezTo>
                <a:close/>
                <a:moveTo>
                  <a:pt x="1406" y="2188"/>
                </a:moveTo>
                <a:cubicBezTo>
                  <a:pt x="1396" y="2187"/>
                  <a:pt x="1386" y="2186"/>
                  <a:pt x="1376" y="2185"/>
                </a:cubicBezTo>
                <a:cubicBezTo>
                  <a:pt x="1386" y="2186"/>
                  <a:pt x="1396" y="2187"/>
                  <a:pt x="1406" y="2188"/>
                </a:cubicBezTo>
                <a:close/>
                <a:moveTo>
                  <a:pt x="1940" y="2133"/>
                </a:moveTo>
                <a:cubicBezTo>
                  <a:pt x="1897" y="2134"/>
                  <a:pt x="1853" y="2135"/>
                  <a:pt x="1809" y="2135"/>
                </a:cubicBezTo>
                <a:cubicBezTo>
                  <a:pt x="1768" y="2135"/>
                  <a:pt x="1728" y="2134"/>
                  <a:pt x="1688" y="2133"/>
                </a:cubicBezTo>
                <a:cubicBezTo>
                  <a:pt x="1683" y="1977"/>
                  <a:pt x="1680" y="1816"/>
                  <a:pt x="1680" y="1651"/>
                </a:cubicBezTo>
                <a:cubicBezTo>
                  <a:pt x="1680" y="1584"/>
                  <a:pt x="1681" y="1519"/>
                  <a:pt x="1681" y="1456"/>
                </a:cubicBezTo>
                <a:cubicBezTo>
                  <a:pt x="1723" y="1458"/>
                  <a:pt x="1766" y="1458"/>
                  <a:pt x="1809" y="1458"/>
                </a:cubicBezTo>
                <a:cubicBezTo>
                  <a:pt x="2012" y="1458"/>
                  <a:pt x="2207" y="1444"/>
                  <a:pt x="2390" y="1418"/>
                </a:cubicBezTo>
                <a:cubicBezTo>
                  <a:pt x="2395" y="1494"/>
                  <a:pt x="2397" y="1572"/>
                  <a:pt x="2397" y="1651"/>
                </a:cubicBezTo>
                <a:cubicBezTo>
                  <a:pt x="2397" y="1725"/>
                  <a:pt x="2395" y="1799"/>
                  <a:pt x="2391" y="1872"/>
                </a:cubicBezTo>
                <a:cubicBezTo>
                  <a:pt x="2249" y="2006"/>
                  <a:pt x="2091" y="2087"/>
                  <a:pt x="1940" y="2133"/>
                </a:cubicBezTo>
                <a:close/>
                <a:moveTo>
                  <a:pt x="2460" y="1426"/>
                </a:moveTo>
                <a:cubicBezTo>
                  <a:pt x="2616" y="1582"/>
                  <a:pt x="2616" y="1582"/>
                  <a:pt x="2616" y="1582"/>
                </a:cubicBezTo>
                <a:cubicBezTo>
                  <a:pt x="2569" y="1664"/>
                  <a:pt x="2518" y="1735"/>
                  <a:pt x="2463" y="1797"/>
                </a:cubicBezTo>
                <a:cubicBezTo>
                  <a:pt x="2465" y="1748"/>
                  <a:pt x="2466" y="1699"/>
                  <a:pt x="2466" y="1651"/>
                </a:cubicBezTo>
                <a:cubicBezTo>
                  <a:pt x="2466" y="1574"/>
                  <a:pt x="2464" y="1499"/>
                  <a:pt x="2460" y="1426"/>
                </a:cubicBezTo>
                <a:close/>
                <a:moveTo>
                  <a:pt x="2302" y="550"/>
                </a:moveTo>
                <a:cubicBezTo>
                  <a:pt x="2420" y="521"/>
                  <a:pt x="2517" y="480"/>
                  <a:pt x="2577" y="428"/>
                </a:cubicBezTo>
                <a:cubicBezTo>
                  <a:pt x="2758" y="622"/>
                  <a:pt x="2897" y="885"/>
                  <a:pt x="2968" y="1193"/>
                </a:cubicBezTo>
                <a:cubicBezTo>
                  <a:pt x="2940" y="1206"/>
                  <a:pt x="2911" y="1218"/>
                  <a:pt x="2879" y="1230"/>
                </a:cubicBezTo>
                <a:cubicBezTo>
                  <a:pt x="2448" y="1264"/>
                  <a:pt x="2448" y="1264"/>
                  <a:pt x="2448" y="1264"/>
                </a:cubicBezTo>
                <a:cubicBezTo>
                  <a:pt x="2423" y="993"/>
                  <a:pt x="2373" y="750"/>
                  <a:pt x="2302" y="550"/>
                </a:cubicBezTo>
                <a:close/>
                <a:moveTo>
                  <a:pt x="3323" y="1194"/>
                </a:moveTo>
                <a:cubicBezTo>
                  <a:pt x="3078" y="1214"/>
                  <a:pt x="3078" y="1214"/>
                  <a:pt x="3078" y="1214"/>
                </a:cubicBezTo>
                <a:cubicBezTo>
                  <a:pt x="3173" y="1160"/>
                  <a:pt x="3236" y="1099"/>
                  <a:pt x="3266" y="1035"/>
                </a:cubicBezTo>
                <a:cubicBezTo>
                  <a:pt x="3287" y="1087"/>
                  <a:pt x="3307" y="1140"/>
                  <a:pt x="3323" y="1194"/>
                </a:cubicBezTo>
                <a:close/>
                <a:moveTo>
                  <a:pt x="3214" y="926"/>
                </a:moveTo>
                <a:cubicBezTo>
                  <a:pt x="3216" y="933"/>
                  <a:pt x="3217" y="940"/>
                  <a:pt x="3217" y="947"/>
                </a:cubicBezTo>
                <a:cubicBezTo>
                  <a:pt x="3217" y="1020"/>
                  <a:pt x="3151" y="1094"/>
                  <a:pt x="3031" y="1161"/>
                </a:cubicBezTo>
                <a:cubicBezTo>
                  <a:pt x="2956" y="846"/>
                  <a:pt x="2811" y="576"/>
                  <a:pt x="2622" y="376"/>
                </a:cubicBezTo>
                <a:cubicBezTo>
                  <a:pt x="2635" y="354"/>
                  <a:pt x="2641" y="332"/>
                  <a:pt x="2641" y="308"/>
                </a:cubicBezTo>
                <a:cubicBezTo>
                  <a:pt x="2641" y="308"/>
                  <a:pt x="2641" y="307"/>
                  <a:pt x="2641" y="307"/>
                </a:cubicBezTo>
                <a:cubicBezTo>
                  <a:pt x="2882" y="456"/>
                  <a:pt x="3082" y="669"/>
                  <a:pt x="3214" y="926"/>
                </a:cubicBezTo>
                <a:close/>
                <a:moveTo>
                  <a:pt x="2542" y="250"/>
                </a:moveTo>
                <a:cubicBezTo>
                  <a:pt x="2562" y="270"/>
                  <a:pt x="2572" y="289"/>
                  <a:pt x="2572" y="308"/>
                </a:cubicBezTo>
                <a:cubicBezTo>
                  <a:pt x="2572" y="313"/>
                  <a:pt x="2571" y="318"/>
                  <a:pt x="2570" y="323"/>
                </a:cubicBezTo>
                <a:cubicBezTo>
                  <a:pt x="2514" y="270"/>
                  <a:pt x="2455" y="223"/>
                  <a:pt x="2394" y="182"/>
                </a:cubicBezTo>
                <a:cubicBezTo>
                  <a:pt x="2444" y="202"/>
                  <a:pt x="2494" y="225"/>
                  <a:pt x="2542" y="250"/>
                </a:cubicBezTo>
                <a:close/>
                <a:moveTo>
                  <a:pt x="977" y="307"/>
                </a:moveTo>
                <a:cubicBezTo>
                  <a:pt x="977" y="307"/>
                  <a:pt x="976" y="308"/>
                  <a:pt x="976" y="308"/>
                </a:cubicBezTo>
                <a:cubicBezTo>
                  <a:pt x="976" y="309"/>
                  <a:pt x="977" y="310"/>
                  <a:pt x="977" y="311"/>
                </a:cubicBezTo>
                <a:cubicBezTo>
                  <a:pt x="748" y="501"/>
                  <a:pt x="569" y="767"/>
                  <a:pt x="470" y="1078"/>
                </a:cubicBezTo>
                <a:cubicBezTo>
                  <a:pt x="425" y="1035"/>
                  <a:pt x="401" y="991"/>
                  <a:pt x="401" y="947"/>
                </a:cubicBezTo>
                <a:cubicBezTo>
                  <a:pt x="401" y="941"/>
                  <a:pt x="402" y="935"/>
                  <a:pt x="403" y="928"/>
                </a:cubicBezTo>
                <a:cubicBezTo>
                  <a:pt x="535" y="673"/>
                  <a:pt x="734" y="458"/>
                  <a:pt x="977" y="307"/>
                </a:cubicBezTo>
                <a:close/>
                <a:moveTo>
                  <a:pt x="353" y="1034"/>
                </a:moveTo>
                <a:cubicBezTo>
                  <a:pt x="372" y="1075"/>
                  <a:pt x="404" y="1113"/>
                  <a:pt x="448" y="1150"/>
                </a:cubicBezTo>
                <a:cubicBezTo>
                  <a:pt x="404" y="1308"/>
                  <a:pt x="381" y="1476"/>
                  <a:pt x="381" y="1651"/>
                </a:cubicBezTo>
                <a:cubicBezTo>
                  <a:pt x="381" y="1701"/>
                  <a:pt x="383" y="1751"/>
                  <a:pt x="387" y="1801"/>
                </a:cubicBezTo>
                <a:cubicBezTo>
                  <a:pt x="332" y="1760"/>
                  <a:pt x="279" y="1716"/>
                  <a:pt x="230" y="1670"/>
                </a:cubicBezTo>
                <a:cubicBezTo>
                  <a:pt x="229" y="1664"/>
                  <a:pt x="228" y="1657"/>
                  <a:pt x="228" y="1651"/>
                </a:cubicBezTo>
                <a:cubicBezTo>
                  <a:pt x="228" y="1432"/>
                  <a:pt x="272" y="1224"/>
                  <a:pt x="353" y="1034"/>
                </a:cubicBezTo>
                <a:close/>
                <a:moveTo>
                  <a:pt x="1662" y="2869"/>
                </a:moveTo>
                <a:cubicBezTo>
                  <a:pt x="1664" y="2869"/>
                  <a:pt x="1665" y="2869"/>
                  <a:pt x="1667" y="2869"/>
                </a:cubicBezTo>
                <a:cubicBezTo>
                  <a:pt x="1688" y="3057"/>
                  <a:pt x="1711" y="3164"/>
                  <a:pt x="1734" y="3224"/>
                </a:cubicBezTo>
                <a:cubicBezTo>
                  <a:pt x="1570" y="3193"/>
                  <a:pt x="1412" y="3057"/>
                  <a:pt x="1287" y="2839"/>
                </a:cubicBezTo>
                <a:cubicBezTo>
                  <a:pt x="1394" y="2853"/>
                  <a:pt x="1507" y="2863"/>
                  <a:pt x="1624" y="2867"/>
                </a:cubicBezTo>
                <a:cubicBezTo>
                  <a:pt x="1636" y="2868"/>
                  <a:pt x="1649" y="2868"/>
                  <a:pt x="1662" y="2869"/>
                </a:cubicBezTo>
                <a:close/>
                <a:moveTo>
                  <a:pt x="1809" y="2871"/>
                </a:moveTo>
                <a:cubicBezTo>
                  <a:pt x="1939" y="2871"/>
                  <a:pt x="2065" y="2866"/>
                  <a:pt x="2186" y="2855"/>
                </a:cubicBezTo>
                <a:cubicBezTo>
                  <a:pt x="2081" y="3092"/>
                  <a:pt x="1949" y="3228"/>
                  <a:pt x="1815" y="3231"/>
                </a:cubicBezTo>
                <a:cubicBezTo>
                  <a:pt x="1804" y="3219"/>
                  <a:pt x="1770" y="3157"/>
                  <a:pt x="1737" y="2871"/>
                </a:cubicBezTo>
                <a:cubicBezTo>
                  <a:pt x="1761" y="2871"/>
                  <a:pt x="1785" y="2871"/>
                  <a:pt x="1809" y="2871"/>
                </a:cubicBezTo>
                <a:close/>
                <a:moveTo>
                  <a:pt x="2265" y="2847"/>
                </a:moveTo>
                <a:cubicBezTo>
                  <a:pt x="2405" y="2832"/>
                  <a:pt x="2537" y="2809"/>
                  <a:pt x="2656" y="2781"/>
                </a:cubicBezTo>
                <a:cubicBezTo>
                  <a:pt x="2485" y="3000"/>
                  <a:pt x="2271" y="3147"/>
                  <a:pt x="2035" y="3204"/>
                </a:cubicBezTo>
                <a:cubicBezTo>
                  <a:pt x="2120" y="3128"/>
                  <a:pt x="2198" y="3007"/>
                  <a:pt x="2265" y="2847"/>
                </a:cubicBezTo>
                <a:close/>
                <a:moveTo>
                  <a:pt x="2374" y="2763"/>
                </a:moveTo>
                <a:cubicBezTo>
                  <a:pt x="2517" y="2716"/>
                  <a:pt x="2657" y="2654"/>
                  <a:pt x="2789" y="2578"/>
                </a:cubicBezTo>
                <a:cubicBezTo>
                  <a:pt x="2767" y="2618"/>
                  <a:pt x="2743" y="2657"/>
                  <a:pt x="2718" y="2693"/>
                </a:cubicBezTo>
                <a:cubicBezTo>
                  <a:pt x="2615" y="2722"/>
                  <a:pt x="2499" y="2745"/>
                  <a:pt x="2374" y="2763"/>
                </a:cubicBezTo>
                <a:close/>
                <a:moveTo>
                  <a:pt x="1491" y="3189"/>
                </a:moveTo>
                <a:cubicBezTo>
                  <a:pt x="1237" y="3119"/>
                  <a:pt x="1007" y="2964"/>
                  <a:pt x="827" y="2745"/>
                </a:cubicBezTo>
                <a:cubicBezTo>
                  <a:pt x="938" y="2779"/>
                  <a:pt x="1064" y="2806"/>
                  <a:pt x="1201" y="2827"/>
                </a:cubicBezTo>
                <a:cubicBezTo>
                  <a:pt x="1285" y="2987"/>
                  <a:pt x="1384" y="3109"/>
                  <a:pt x="1491" y="3189"/>
                </a:cubicBezTo>
                <a:close/>
                <a:moveTo>
                  <a:pt x="753" y="2647"/>
                </a:moveTo>
                <a:cubicBezTo>
                  <a:pt x="724" y="2605"/>
                  <a:pt x="696" y="2560"/>
                  <a:pt x="669" y="2513"/>
                </a:cubicBezTo>
                <a:cubicBezTo>
                  <a:pt x="783" y="2603"/>
                  <a:pt x="900" y="2671"/>
                  <a:pt x="1014" y="2722"/>
                </a:cubicBezTo>
                <a:cubicBezTo>
                  <a:pt x="918" y="2701"/>
                  <a:pt x="831" y="2676"/>
                  <a:pt x="753" y="2647"/>
                </a:cubicBezTo>
                <a:close/>
                <a:moveTo>
                  <a:pt x="533" y="2393"/>
                </a:moveTo>
                <a:cubicBezTo>
                  <a:pt x="565" y="2466"/>
                  <a:pt x="601" y="2535"/>
                  <a:pt x="640" y="2600"/>
                </a:cubicBezTo>
                <a:cubicBezTo>
                  <a:pt x="563" y="2563"/>
                  <a:pt x="502" y="2523"/>
                  <a:pt x="461" y="2479"/>
                </a:cubicBezTo>
                <a:cubicBezTo>
                  <a:pt x="460" y="2478"/>
                  <a:pt x="459" y="2478"/>
                  <a:pt x="459" y="2477"/>
                </a:cubicBezTo>
                <a:cubicBezTo>
                  <a:pt x="389" y="2363"/>
                  <a:pt x="334" y="2240"/>
                  <a:pt x="295" y="2108"/>
                </a:cubicBezTo>
                <a:cubicBezTo>
                  <a:pt x="370" y="2218"/>
                  <a:pt x="450" y="2312"/>
                  <a:pt x="533" y="2393"/>
                </a:cubicBezTo>
                <a:close/>
                <a:moveTo>
                  <a:pt x="577" y="2646"/>
                </a:moveTo>
                <a:cubicBezTo>
                  <a:pt x="617" y="2667"/>
                  <a:pt x="661" y="2686"/>
                  <a:pt x="709" y="2705"/>
                </a:cubicBezTo>
                <a:cubicBezTo>
                  <a:pt x="793" y="2822"/>
                  <a:pt x="889" y="2924"/>
                  <a:pt x="995" y="3009"/>
                </a:cubicBezTo>
                <a:cubicBezTo>
                  <a:pt x="836" y="2914"/>
                  <a:pt x="694" y="2791"/>
                  <a:pt x="577" y="2646"/>
                </a:cubicBezTo>
                <a:close/>
                <a:moveTo>
                  <a:pt x="2405" y="3113"/>
                </a:moveTo>
                <a:cubicBezTo>
                  <a:pt x="2539" y="3023"/>
                  <a:pt x="2660" y="2901"/>
                  <a:pt x="2762" y="2753"/>
                </a:cubicBezTo>
                <a:cubicBezTo>
                  <a:pt x="2865" y="2724"/>
                  <a:pt x="2957" y="2689"/>
                  <a:pt x="3033" y="2650"/>
                </a:cubicBezTo>
                <a:cubicBezTo>
                  <a:pt x="2865" y="2854"/>
                  <a:pt x="2648" y="3013"/>
                  <a:pt x="2405" y="3113"/>
                </a:cubicBezTo>
                <a:close/>
                <a:moveTo>
                  <a:pt x="3154" y="2482"/>
                </a:moveTo>
                <a:cubicBezTo>
                  <a:pt x="3087" y="2551"/>
                  <a:pt x="2971" y="2613"/>
                  <a:pt x="2820" y="2663"/>
                </a:cubicBezTo>
                <a:cubicBezTo>
                  <a:pt x="2850" y="2614"/>
                  <a:pt x="2877" y="2562"/>
                  <a:pt x="2903" y="2508"/>
                </a:cubicBezTo>
                <a:cubicBezTo>
                  <a:pt x="3029" y="2424"/>
                  <a:pt x="3147" y="2328"/>
                  <a:pt x="3253" y="2219"/>
                </a:cubicBezTo>
                <a:cubicBezTo>
                  <a:pt x="3276" y="2242"/>
                  <a:pt x="3276" y="2242"/>
                  <a:pt x="3276" y="2242"/>
                </a:cubicBezTo>
                <a:cubicBezTo>
                  <a:pt x="3242" y="2326"/>
                  <a:pt x="3201" y="2406"/>
                  <a:pt x="3154" y="2482"/>
                </a:cubicBezTo>
                <a:close/>
                <a:moveTo>
                  <a:pt x="3496" y="2364"/>
                </a:moveTo>
                <a:cubicBezTo>
                  <a:pt x="3340" y="2209"/>
                  <a:pt x="3340" y="2209"/>
                  <a:pt x="3340" y="2209"/>
                </a:cubicBezTo>
                <a:cubicBezTo>
                  <a:pt x="3340" y="2209"/>
                  <a:pt x="3340" y="2209"/>
                  <a:pt x="3340" y="2209"/>
                </a:cubicBezTo>
                <a:cubicBezTo>
                  <a:pt x="3277" y="2145"/>
                  <a:pt x="3277" y="2145"/>
                  <a:pt x="3277" y="2145"/>
                </a:cubicBezTo>
                <a:cubicBezTo>
                  <a:pt x="3270" y="2138"/>
                  <a:pt x="3260" y="2133"/>
                  <a:pt x="3251" y="2135"/>
                </a:cubicBezTo>
                <a:cubicBezTo>
                  <a:pt x="3242" y="2135"/>
                  <a:pt x="3233" y="2139"/>
                  <a:pt x="3227" y="2146"/>
                </a:cubicBezTo>
                <a:cubicBezTo>
                  <a:pt x="2839" y="2562"/>
                  <a:pt x="2263" y="2805"/>
                  <a:pt x="1714" y="2801"/>
                </a:cubicBezTo>
                <a:cubicBezTo>
                  <a:pt x="1678" y="2800"/>
                  <a:pt x="1643" y="2799"/>
                  <a:pt x="1607" y="2797"/>
                </a:cubicBezTo>
                <a:cubicBezTo>
                  <a:pt x="1529" y="2792"/>
                  <a:pt x="1451" y="2782"/>
                  <a:pt x="1375" y="2766"/>
                </a:cubicBezTo>
                <a:cubicBezTo>
                  <a:pt x="1135" y="2716"/>
                  <a:pt x="848" y="2601"/>
                  <a:pt x="587" y="2349"/>
                </a:cubicBezTo>
                <a:cubicBezTo>
                  <a:pt x="585" y="2346"/>
                  <a:pt x="583" y="2344"/>
                  <a:pt x="581" y="2343"/>
                </a:cubicBezTo>
                <a:cubicBezTo>
                  <a:pt x="460" y="2225"/>
                  <a:pt x="345" y="2077"/>
                  <a:pt x="243" y="1893"/>
                </a:cubicBezTo>
                <a:cubicBezTo>
                  <a:pt x="243" y="1892"/>
                  <a:pt x="243" y="1891"/>
                  <a:pt x="242" y="1891"/>
                </a:cubicBezTo>
                <a:cubicBezTo>
                  <a:pt x="206" y="1825"/>
                  <a:pt x="171" y="1755"/>
                  <a:pt x="139" y="1679"/>
                </a:cubicBezTo>
                <a:cubicBezTo>
                  <a:pt x="148" y="1689"/>
                  <a:pt x="158" y="1697"/>
                  <a:pt x="168" y="1706"/>
                </a:cubicBezTo>
                <a:cubicBezTo>
                  <a:pt x="169" y="1708"/>
                  <a:pt x="170" y="1709"/>
                  <a:pt x="172" y="1710"/>
                </a:cubicBezTo>
                <a:cubicBezTo>
                  <a:pt x="172" y="1710"/>
                  <a:pt x="172" y="1710"/>
                  <a:pt x="172" y="1710"/>
                </a:cubicBezTo>
                <a:cubicBezTo>
                  <a:pt x="174" y="1712"/>
                  <a:pt x="175" y="1713"/>
                  <a:pt x="177" y="1715"/>
                </a:cubicBezTo>
                <a:cubicBezTo>
                  <a:pt x="248" y="1781"/>
                  <a:pt x="325" y="1842"/>
                  <a:pt x="406" y="1898"/>
                </a:cubicBezTo>
                <a:cubicBezTo>
                  <a:pt x="407" y="1899"/>
                  <a:pt x="408" y="1899"/>
                  <a:pt x="408" y="1900"/>
                </a:cubicBezTo>
                <a:cubicBezTo>
                  <a:pt x="590" y="2024"/>
                  <a:pt x="794" y="2120"/>
                  <a:pt x="1005" y="2182"/>
                </a:cubicBezTo>
                <a:cubicBezTo>
                  <a:pt x="1008" y="2183"/>
                  <a:pt x="1011" y="2184"/>
                  <a:pt x="1014" y="2185"/>
                </a:cubicBezTo>
                <a:cubicBezTo>
                  <a:pt x="1227" y="2247"/>
                  <a:pt x="1446" y="2273"/>
                  <a:pt x="1655" y="2257"/>
                </a:cubicBezTo>
                <a:cubicBezTo>
                  <a:pt x="1655" y="2257"/>
                  <a:pt x="1656" y="2257"/>
                  <a:pt x="1656" y="2257"/>
                </a:cubicBezTo>
                <a:cubicBezTo>
                  <a:pt x="1657" y="2257"/>
                  <a:pt x="1657" y="2257"/>
                  <a:pt x="1658" y="2257"/>
                </a:cubicBezTo>
                <a:cubicBezTo>
                  <a:pt x="1658" y="2257"/>
                  <a:pt x="1659" y="2256"/>
                  <a:pt x="1659" y="2256"/>
                </a:cubicBezTo>
                <a:cubicBezTo>
                  <a:pt x="1663" y="2256"/>
                  <a:pt x="1667" y="2256"/>
                  <a:pt x="1671" y="2256"/>
                </a:cubicBezTo>
                <a:cubicBezTo>
                  <a:pt x="1986" y="2227"/>
                  <a:pt x="2417" y="2089"/>
                  <a:pt x="2689" y="1593"/>
                </a:cubicBezTo>
                <a:cubicBezTo>
                  <a:pt x="2697" y="1579"/>
                  <a:pt x="2694" y="1563"/>
                  <a:pt x="2684" y="1552"/>
                </a:cubicBezTo>
                <a:cubicBezTo>
                  <a:pt x="2464" y="1332"/>
                  <a:pt x="2464" y="1332"/>
                  <a:pt x="2464" y="1332"/>
                </a:cubicBezTo>
                <a:cubicBezTo>
                  <a:pt x="3586" y="1243"/>
                  <a:pt x="3586" y="1243"/>
                  <a:pt x="3586" y="1243"/>
                </a:cubicBezTo>
                <a:lnTo>
                  <a:pt x="3496" y="236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41">
            <a:extLst>
              <a:ext uri="{FF2B5EF4-FFF2-40B4-BE49-F238E27FC236}">
                <a16:creationId xmlns:a16="http://schemas.microsoft.com/office/drawing/2014/main" id="{F5D1F22B-5BB5-8328-1017-09B8C23B43AB}"/>
              </a:ext>
            </a:extLst>
          </p:cNvPr>
          <p:cNvSpPr>
            <a:spLocks noEditPoints="1"/>
          </p:cNvSpPr>
          <p:nvPr/>
        </p:nvSpPr>
        <p:spPr bwMode="auto">
          <a:xfrm>
            <a:off x="7198391" y="6884253"/>
            <a:ext cx="1586330" cy="1586330"/>
          </a:xfrm>
          <a:custGeom>
            <a:avLst/>
            <a:gdLst>
              <a:gd name="T0" fmla="*/ 667 w 1470"/>
              <a:gd name="T1" fmla="*/ 357 h 1467"/>
              <a:gd name="T2" fmla="*/ 667 w 1470"/>
              <a:gd name="T3" fmla="*/ 1242 h 1467"/>
              <a:gd name="T4" fmla="*/ 1034 w 1470"/>
              <a:gd name="T5" fmla="*/ 553 h 1467"/>
              <a:gd name="T6" fmla="*/ 1067 w 1470"/>
              <a:gd name="T7" fmla="*/ 531 h 1467"/>
              <a:gd name="T8" fmla="*/ 667 w 1470"/>
              <a:gd name="T9" fmla="*/ 1282 h 1467"/>
              <a:gd name="T10" fmla="*/ 667 w 1470"/>
              <a:gd name="T11" fmla="*/ 318 h 1467"/>
              <a:gd name="T12" fmla="*/ 931 w 1470"/>
              <a:gd name="T13" fmla="*/ 420 h 1467"/>
              <a:gd name="T14" fmla="*/ 667 w 1470"/>
              <a:gd name="T15" fmla="*/ 542 h 1467"/>
              <a:gd name="T16" fmla="*/ 805 w 1470"/>
              <a:gd name="T17" fmla="*/ 559 h 1467"/>
              <a:gd name="T18" fmla="*/ 667 w 1470"/>
              <a:gd name="T19" fmla="*/ 503 h 1467"/>
              <a:gd name="T20" fmla="*/ 667 w 1470"/>
              <a:gd name="T21" fmla="*/ 1097 h 1467"/>
              <a:gd name="T22" fmla="*/ 930 w 1470"/>
              <a:gd name="T23" fmla="*/ 662 h 1467"/>
              <a:gd name="T24" fmla="*/ 895 w 1470"/>
              <a:gd name="T25" fmla="*/ 680 h 1467"/>
              <a:gd name="T26" fmla="*/ 667 w 1470"/>
              <a:gd name="T27" fmla="*/ 1057 h 1467"/>
              <a:gd name="T28" fmla="*/ 667 w 1470"/>
              <a:gd name="T29" fmla="*/ 542 h 1467"/>
              <a:gd name="T30" fmla="*/ 1256 w 1470"/>
              <a:gd name="T31" fmla="*/ 237 h 1467"/>
              <a:gd name="T32" fmla="*/ 1388 w 1470"/>
              <a:gd name="T33" fmla="*/ 307 h 1467"/>
              <a:gd name="T34" fmla="*/ 1202 w 1470"/>
              <a:gd name="T35" fmla="*/ 291 h 1467"/>
              <a:gd name="T36" fmla="*/ 1333 w 1470"/>
              <a:gd name="T37" fmla="*/ 361 h 1467"/>
              <a:gd name="T38" fmla="*/ 736 w 1470"/>
              <a:gd name="T39" fmla="*/ 756 h 1467"/>
              <a:gd name="T40" fmla="*/ 667 w 1470"/>
              <a:gd name="T41" fmla="*/ 882 h 1467"/>
              <a:gd name="T42" fmla="*/ 667 w 1470"/>
              <a:gd name="T43" fmla="*/ 718 h 1467"/>
              <a:gd name="T44" fmla="*/ 1150 w 1470"/>
              <a:gd name="T45" fmla="*/ 295 h 1467"/>
              <a:gd name="T46" fmla="*/ 1135 w 1470"/>
              <a:gd name="T47" fmla="*/ 109 h 1467"/>
              <a:gd name="T48" fmla="*/ 1205 w 1470"/>
              <a:gd name="T49" fmla="*/ 240 h 1467"/>
              <a:gd name="T50" fmla="*/ 1190 w 1470"/>
              <a:gd name="T51" fmla="*/ 54 h 1467"/>
              <a:gd name="T52" fmla="*/ 1260 w 1470"/>
              <a:gd name="T53" fmla="*/ 186 h 1467"/>
              <a:gd name="T54" fmla="*/ 1245 w 1470"/>
              <a:gd name="T55" fmla="*/ 0 h 1467"/>
              <a:gd name="T56" fmla="*/ 1315 w 1470"/>
              <a:gd name="T57" fmla="*/ 131 h 1467"/>
              <a:gd name="T58" fmla="*/ 1311 w 1470"/>
              <a:gd name="T59" fmla="*/ 183 h 1467"/>
              <a:gd name="T60" fmla="*/ 1442 w 1470"/>
              <a:gd name="T61" fmla="*/ 253 h 1467"/>
              <a:gd name="T62" fmla="*/ 707 w 1470"/>
              <a:gd name="T63" fmla="*/ 785 h 1467"/>
              <a:gd name="T64" fmla="*/ 661 w 1470"/>
              <a:gd name="T65" fmla="*/ 824 h 1467"/>
              <a:gd name="T66" fmla="*/ 649 w 1470"/>
              <a:gd name="T67" fmla="*/ 795 h 1467"/>
              <a:gd name="T68" fmla="*/ 667 w 1470"/>
              <a:gd name="T69" fmla="*/ 757 h 1467"/>
              <a:gd name="T70" fmla="*/ 667 w 1470"/>
              <a:gd name="T71" fmla="*/ 842 h 1467"/>
              <a:gd name="T72" fmla="*/ 707 w 1470"/>
              <a:gd name="T73" fmla="*/ 785 h 1467"/>
              <a:gd name="T74" fmla="*/ 1162 w 1470"/>
              <a:gd name="T75" fmla="*/ 415 h 1467"/>
              <a:gd name="T76" fmla="*/ 667 w 1470"/>
              <a:gd name="T77" fmla="*/ 1427 h 1467"/>
              <a:gd name="T78" fmla="*/ 667 w 1470"/>
              <a:gd name="T79" fmla="*/ 173 h 1467"/>
              <a:gd name="T80" fmla="*/ 1066 w 1470"/>
              <a:gd name="T81" fmla="*/ 290 h 1467"/>
              <a:gd name="T82" fmla="*/ 667 w 1470"/>
              <a:gd name="T83" fmla="*/ 133 h 1467"/>
              <a:gd name="T84" fmla="*/ 667 w 1470"/>
              <a:gd name="T85" fmla="*/ 1467 h 1467"/>
              <a:gd name="T86" fmla="*/ 1193 w 1470"/>
              <a:gd name="T87" fmla="*/ 391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70" h="1467">
                <a:moveTo>
                  <a:pt x="904" y="426"/>
                </a:moveTo>
                <a:cubicBezTo>
                  <a:pt x="833" y="381"/>
                  <a:pt x="751" y="357"/>
                  <a:pt x="667" y="357"/>
                </a:cubicBezTo>
                <a:cubicBezTo>
                  <a:pt x="423" y="357"/>
                  <a:pt x="225" y="556"/>
                  <a:pt x="225" y="800"/>
                </a:cubicBezTo>
                <a:cubicBezTo>
                  <a:pt x="225" y="1044"/>
                  <a:pt x="423" y="1242"/>
                  <a:pt x="667" y="1242"/>
                </a:cubicBezTo>
                <a:cubicBezTo>
                  <a:pt x="911" y="1242"/>
                  <a:pt x="1109" y="1044"/>
                  <a:pt x="1109" y="800"/>
                </a:cubicBezTo>
                <a:cubicBezTo>
                  <a:pt x="1109" y="712"/>
                  <a:pt x="1083" y="626"/>
                  <a:pt x="1034" y="553"/>
                </a:cubicBezTo>
                <a:cubicBezTo>
                  <a:pt x="1028" y="544"/>
                  <a:pt x="1031" y="532"/>
                  <a:pt x="1040" y="526"/>
                </a:cubicBezTo>
                <a:cubicBezTo>
                  <a:pt x="1049" y="520"/>
                  <a:pt x="1061" y="522"/>
                  <a:pt x="1067" y="531"/>
                </a:cubicBezTo>
                <a:cubicBezTo>
                  <a:pt x="1121" y="611"/>
                  <a:pt x="1149" y="704"/>
                  <a:pt x="1149" y="800"/>
                </a:cubicBezTo>
                <a:cubicBezTo>
                  <a:pt x="1149" y="1066"/>
                  <a:pt x="933" y="1282"/>
                  <a:pt x="667" y="1282"/>
                </a:cubicBezTo>
                <a:cubicBezTo>
                  <a:pt x="401" y="1282"/>
                  <a:pt x="185" y="1066"/>
                  <a:pt x="185" y="800"/>
                </a:cubicBezTo>
                <a:cubicBezTo>
                  <a:pt x="185" y="534"/>
                  <a:pt x="401" y="318"/>
                  <a:pt x="667" y="318"/>
                </a:cubicBezTo>
                <a:cubicBezTo>
                  <a:pt x="759" y="318"/>
                  <a:pt x="848" y="344"/>
                  <a:pt x="925" y="393"/>
                </a:cubicBezTo>
                <a:cubicBezTo>
                  <a:pt x="935" y="399"/>
                  <a:pt x="937" y="411"/>
                  <a:pt x="931" y="420"/>
                </a:cubicBezTo>
                <a:cubicBezTo>
                  <a:pt x="925" y="429"/>
                  <a:pt x="913" y="432"/>
                  <a:pt x="904" y="426"/>
                </a:cubicBezTo>
                <a:close/>
                <a:moveTo>
                  <a:pt x="667" y="542"/>
                </a:moveTo>
                <a:cubicBezTo>
                  <a:pt x="706" y="542"/>
                  <a:pt x="744" y="551"/>
                  <a:pt x="779" y="568"/>
                </a:cubicBezTo>
                <a:cubicBezTo>
                  <a:pt x="789" y="573"/>
                  <a:pt x="800" y="568"/>
                  <a:pt x="805" y="559"/>
                </a:cubicBezTo>
                <a:cubicBezTo>
                  <a:pt x="810" y="549"/>
                  <a:pt x="806" y="537"/>
                  <a:pt x="796" y="532"/>
                </a:cubicBezTo>
                <a:cubicBezTo>
                  <a:pt x="756" y="513"/>
                  <a:pt x="712" y="503"/>
                  <a:pt x="667" y="503"/>
                </a:cubicBezTo>
                <a:cubicBezTo>
                  <a:pt x="503" y="503"/>
                  <a:pt x="370" y="636"/>
                  <a:pt x="370" y="800"/>
                </a:cubicBezTo>
                <a:cubicBezTo>
                  <a:pt x="370" y="964"/>
                  <a:pt x="503" y="1097"/>
                  <a:pt x="667" y="1097"/>
                </a:cubicBezTo>
                <a:cubicBezTo>
                  <a:pt x="831" y="1097"/>
                  <a:pt x="964" y="964"/>
                  <a:pt x="964" y="800"/>
                </a:cubicBezTo>
                <a:cubicBezTo>
                  <a:pt x="964" y="752"/>
                  <a:pt x="952" y="704"/>
                  <a:pt x="930" y="662"/>
                </a:cubicBezTo>
                <a:cubicBezTo>
                  <a:pt x="925" y="652"/>
                  <a:pt x="913" y="648"/>
                  <a:pt x="903" y="654"/>
                </a:cubicBezTo>
                <a:cubicBezTo>
                  <a:pt x="894" y="659"/>
                  <a:pt x="890" y="671"/>
                  <a:pt x="895" y="680"/>
                </a:cubicBezTo>
                <a:cubicBezTo>
                  <a:pt x="914" y="717"/>
                  <a:pt x="924" y="758"/>
                  <a:pt x="924" y="800"/>
                </a:cubicBezTo>
                <a:cubicBezTo>
                  <a:pt x="924" y="942"/>
                  <a:pt x="809" y="1057"/>
                  <a:pt x="667" y="1057"/>
                </a:cubicBezTo>
                <a:cubicBezTo>
                  <a:pt x="525" y="1057"/>
                  <a:pt x="409" y="942"/>
                  <a:pt x="409" y="800"/>
                </a:cubicBezTo>
                <a:cubicBezTo>
                  <a:pt x="409" y="658"/>
                  <a:pt x="525" y="542"/>
                  <a:pt x="667" y="542"/>
                </a:cubicBezTo>
                <a:close/>
                <a:moveTo>
                  <a:pt x="1283" y="210"/>
                </a:moveTo>
                <a:cubicBezTo>
                  <a:pt x="1256" y="237"/>
                  <a:pt x="1256" y="237"/>
                  <a:pt x="1256" y="237"/>
                </a:cubicBezTo>
                <a:cubicBezTo>
                  <a:pt x="1415" y="280"/>
                  <a:pt x="1415" y="280"/>
                  <a:pt x="1415" y="280"/>
                </a:cubicBezTo>
                <a:cubicBezTo>
                  <a:pt x="1388" y="307"/>
                  <a:pt x="1388" y="307"/>
                  <a:pt x="1388" y="307"/>
                </a:cubicBezTo>
                <a:cubicBezTo>
                  <a:pt x="1229" y="264"/>
                  <a:pt x="1229" y="264"/>
                  <a:pt x="1229" y="264"/>
                </a:cubicBezTo>
                <a:cubicBezTo>
                  <a:pt x="1202" y="291"/>
                  <a:pt x="1202" y="291"/>
                  <a:pt x="1202" y="291"/>
                </a:cubicBezTo>
                <a:cubicBezTo>
                  <a:pt x="1360" y="334"/>
                  <a:pt x="1360" y="334"/>
                  <a:pt x="1360" y="334"/>
                </a:cubicBezTo>
                <a:cubicBezTo>
                  <a:pt x="1333" y="361"/>
                  <a:pt x="1333" y="361"/>
                  <a:pt x="1333" y="361"/>
                </a:cubicBezTo>
                <a:cubicBezTo>
                  <a:pt x="1174" y="319"/>
                  <a:pt x="1174" y="319"/>
                  <a:pt x="1174" y="319"/>
                </a:cubicBezTo>
                <a:cubicBezTo>
                  <a:pt x="736" y="756"/>
                  <a:pt x="736" y="756"/>
                  <a:pt x="736" y="756"/>
                </a:cubicBezTo>
                <a:cubicBezTo>
                  <a:pt x="744" y="769"/>
                  <a:pt x="749" y="784"/>
                  <a:pt x="749" y="800"/>
                </a:cubicBezTo>
                <a:cubicBezTo>
                  <a:pt x="749" y="845"/>
                  <a:pt x="712" y="882"/>
                  <a:pt x="667" y="882"/>
                </a:cubicBezTo>
                <a:cubicBezTo>
                  <a:pt x="622" y="882"/>
                  <a:pt x="585" y="845"/>
                  <a:pt x="585" y="800"/>
                </a:cubicBezTo>
                <a:cubicBezTo>
                  <a:pt x="585" y="755"/>
                  <a:pt x="622" y="718"/>
                  <a:pt x="667" y="718"/>
                </a:cubicBezTo>
                <a:cubicBezTo>
                  <a:pt x="684" y="718"/>
                  <a:pt x="699" y="723"/>
                  <a:pt x="712" y="732"/>
                </a:cubicBezTo>
                <a:cubicBezTo>
                  <a:pt x="1150" y="295"/>
                  <a:pt x="1150" y="295"/>
                  <a:pt x="1150" y="295"/>
                </a:cubicBezTo>
                <a:cubicBezTo>
                  <a:pt x="1108" y="136"/>
                  <a:pt x="1108" y="136"/>
                  <a:pt x="1108" y="136"/>
                </a:cubicBezTo>
                <a:cubicBezTo>
                  <a:pt x="1135" y="109"/>
                  <a:pt x="1135" y="109"/>
                  <a:pt x="1135" y="109"/>
                </a:cubicBezTo>
                <a:cubicBezTo>
                  <a:pt x="1178" y="268"/>
                  <a:pt x="1178" y="268"/>
                  <a:pt x="1178" y="268"/>
                </a:cubicBezTo>
                <a:cubicBezTo>
                  <a:pt x="1205" y="240"/>
                  <a:pt x="1205" y="240"/>
                  <a:pt x="1205" y="240"/>
                </a:cubicBezTo>
                <a:cubicBezTo>
                  <a:pt x="1163" y="81"/>
                  <a:pt x="1163" y="81"/>
                  <a:pt x="1163" y="81"/>
                </a:cubicBezTo>
                <a:cubicBezTo>
                  <a:pt x="1190" y="54"/>
                  <a:pt x="1190" y="54"/>
                  <a:pt x="1190" y="54"/>
                </a:cubicBezTo>
                <a:cubicBezTo>
                  <a:pt x="1232" y="213"/>
                  <a:pt x="1232" y="213"/>
                  <a:pt x="1232" y="213"/>
                </a:cubicBezTo>
                <a:cubicBezTo>
                  <a:pt x="1260" y="186"/>
                  <a:pt x="1260" y="186"/>
                  <a:pt x="1260" y="186"/>
                </a:cubicBezTo>
                <a:cubicBezTo>
                  <a:pt x="1217" y="27"/>
                  <a:pt x="1217" y="27"/>
                  <a:pt x="1217" y="27"/>
                </a:cubicBezTo>
                <a:cubicBezTo>
                  <a:pt x="1245" y="0"/>
                  <a:pt x="1245" y="0"/>
                  <a:pt x="1245" y="0"/>
                </a:cubicBezTo>
                <a:cubicBezTo>
                  <a:pt x="1287" y="159"/>
                  <a:pt x="1287" y="159"/>
                  <a:pt x="1287" y="159"/>
                </a:cubicBezTo>
                <a:cubicBezTo>
                  <a:pt x="1315" y="131"/>
                  <a:pt x="1315" y="131"/>
                  <a:pt x="1315" y="131"/>
                </a:cubicBezTo>
                <a:cubicBezTo>
                  <a:pt x="1339" y="155"/>
                  <a:pt x="1339" y="155"/>
                  <a:pt x="1339" y="155"/>
                </a:cubicBezTo>
                <a:cubicBezTo>
                  <a:pt x="1311" y="183"/>
                  <a:pt x="1311" y="183"/>
                  <a:pt x="1311" y="183"/>
                </a:cubicBezTo>
                <a:cubicBezTo>
                  <a:pt x="1470" y="225"/>
                  <a:pt x="1470" y="225"/>
                  <a:pt x="1470" y="225"/>
                </a:cubicBezTo>
                <a:cubicBezTo>
                  <a:pt x="1442" y="253"/>
                  <a:pt x="1442" y="253"/>
                  <a:pt x="1442" y="253"/>
                </a:cubicBezTo>
                <a:lnTo>
                  <a:pt x="1283" y="210"/>
                </a:lnTo>
                <a:close/>
                <a:moveTo>
                  <a:pt x="707" y="785"/>
                </a:moveTo>
                <a:cubicBezTo>
                  <a:pt x="673" y="819"/>
                  <a:pt x="673" y="819"/>
                  <a:pt x="673" y="819"/>
                </a:cubicBezTo>
                <a:cubicBezTo>
                  <a:pt x="670" y="822"/>
                  <a:pt x="665" y="824"/>
                  <a:pt x="661" y="824"/>
                </a:cubicBezTo>
                <a:cubicBezTo>
                  <a:pt x="657" y="824"/>
                  <a:pt x="652" y="822"/>
                  <a:pt x="649" y="819"/>
                </a:cubicBezTo>
                <a:cubicBezTo>
                  <a:pt x="642" y="812"/>
                  <a:pt x="642" y="802"/>
                  <a:pt x="649" y="795"/>
                </a:cubicBezTo>
                <a:cubicBezTo>
                  <a:pt x="683" y="761"/>
                  <a:pt x="683" y="761"/>
                  <a:pt x="683" y="761"/>
                </a:cubicBezTo>
                <a:cubicBezTo>
                  <a:pt x="678" y="759"/>
                  <a:pt x="673" y="757"/>
                  <a:pt x="667" y="757"/>
                </a:cubicBezTo>
                <a:cubicBezTo>
                  <a:pt x="643" y="757"/>
                  <a:pt x="624" y="776"/>
                  <a:pt x="624" y="800"/>
                </a:cubicBezTo>
                <a:cubicBezTo>
                  <a:pt x="624" y="823"/>
                  <a:pt x="643" y="842"/>
                  <a:pt x="667" y="842"/>
                </a:cubicBezTo>
                <a:cubicBezTo>
                  <a:pt x="690" y="842"/>
                  <a:pt x="709" y="823"/>
                  <a:pt x="709" y="800"/>
                </a:cubicBezTo>
                <a:cubicBezTo>
                  <a:pt x="709" y="795"/>
                  <a:pt x="708" y="790"/>
                  <a:pt x="707" y="785"/>
                </a:cubicBezTo>
                <a:close/>
                <a:moveTo>
                  <a:pt x="1166" y="387"/>
                </a:moveTo>
                <a:cubicBezTo>
                  <a:pt x="1157" y="394"/>
                  <a:pt x="1155" y="406"/>
                  <a:pt x="1162" y="415"/>
                </a:cubicBezTo>
                <a:cubicBezTo>
                  <a:pt x="1248" y="526"/>
                  <a:pt x="1294" y="659"/>
                  <a:pt x="1294" y="800"/>
                </a:cubicBezTo>
                <a:cubicBezTo>
                  <a:pt x="1294" y="1146"/>
                  <a:pt x="1013" y="1427"/>
                  <a:pt x="667" y="1427"/>
                </a:cubicBezTo>
                <a:cubicBezTo>
                  <a:pt x="321" y="1427"/>
                  <a:pt x="40" y="1146"/>
                  <a:pt x="40" y="800"/>
                </a:cubicBezTo>
                <a:cubicBezTo>
                  <a:pt x="40" y="454"/>
                  <a:pt x="321" y="173"/>
                  <a:pt x="667" y="173"/>
                </a:cubicBezTo>
                <a:cubicBezTo>
                  <a:pt x="802" y="173"/>
                  <a:pt x="930" y="215"/>
                  <a:pt x="1038" y="294"/>
                </a:cubicBezTo>
                <a:cubicBezTo>
                  <a:pt x="1047" y="301"/>
                  <a:pt x="1060" y="299"/>
                  <a:pt x="1066" y="290"/>
                </a:cubicBezTo>
                <a:cubicBezTo>
                  <a:pt x="1072" y="281"/>
                  <a:pt x="1071" y="269"/>
                  <a:pt x="1062" y="263"/>
                </a:cubicBezTo>
                <a:cubicBezTo>
                  <a:pt x="947" y="178"/>
                  <a:pt x="810" y="133"/>
                  <a:pt x="667" y="133"/>
                </a:cubicBezTo>
                <a:cubicBezTo>
                  <a:pt x="299" y="133"/>
                  <a:pt x="0" y="432"/>
                  <a:pt x="0" y="800"/>
                </a:cubicBezTo>
                <a:cubicBezTo>
                  <a:pt x="0" y="1167"/>
                  <a:pt x="299" y="1467"/>
                  <a:pt x="667" y="1467"/>
                </a:cubicBezTo>
                <a:cubicBezTo>
                  <a:pt x="1035" y="1467"/>
                  <a:pt x="1334" y="1167"/>
                  <a:pt x="1334" y="800"/>
                </a:cubicBezTo>
                <a:cubicBezTo>
                  <a:pt x="1334" y="650"/>
                  <a:pt x="1285" y="509"/>
                  <a:pt x="1193" y="391"/>
                </a:cubicBezTo>
                <a:cubicBezTo>
                  <a:pt x="1187" y="382"/>
                  <a:pt x="1174" y="381"/>
                  <a:pt x="1166" y="38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 name="Rectangle 3">
            <a:extLst>
              <a:ext uri="{FF2B5EF4-FFF2-40B4-BE49-F238E27FC236}">
                <a16:creationId xmlns:a16="http://schemas.microsoft.com/office/drawing/2014/main" id="{42572CEE-A0E2-F4BB-FF97-ABB383B7E6EE}"/>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descr="Blue text on a black background&#10;&#10;AI-generated content may be incorrect.">
            <a:extLst>
              <a:ext uri="{FF2B5EF4-FFF2-40B4-BE49-F238E27FC236}">
                <a16:creationId xmlns:a16="http://schemas.microsoft.com/office/drawing/2014/main" id="{FA9F2A0A-641B-DFA6-5819-AA37D36884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Tree>
    <p:extLst>
      <p:ext uri="{BB962C8B-B14F-4D97-AF65-F5344CB8AC3E}">
        <p14:creationId xmlns:p14="http://schemas.microsoft.com/office/powerpoint/2010/main" val="2990325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CB2BA-62DF-0625-FC5C-D4BCA39043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F14F03-7419-7EF8-9F75-8B80A5F745A8}"/>
              </a:ext>
            </a:extLst>
          </p:cNvPr>
          <p:cNvSpPr>
            <a:spLocks noGrp="1"/>
          </p:cNvSpPr>
          <p:nvPr>
            <p:ph type="title"/>
          </p:nvPr>
        </p:nvSpPr>
        <p:spPr/>
        <p:txBody>
          <a:bodyPr/>
          <a:lstStyle/>
          <a:p>
            <a:r>
              <a:rPr lang="en-US" dirty="0">
                <a:solidFill>
                  <a:srgbClr val="B1C0C9"/>
                </a:solidFill>
              </a:rPr>
              <a:t>Legal Matters</a:t>
            </a:r>
            <a:endParaRPr lang="en-US" dirty="0">
              <a:solidFill>
                <a:schemeClr val="accent2"/>
              </a:solidFill>
            </a:endParaRPr>
          </a:p>
        </p:txBody>
      </p:sp>
      <p:sp>
        <p:nvSpPr>
          <p:cNvPr id="3" name="Text Placeholder 2">
            <a:extLst>
              <a:ext uri="{FF2B5EF4-FFF2-40B4-BE49-F238E27FC236}">
                <a16:creationId xmlns:a16="http://schemas.microsoft.com/office/drawing/2014/main" id="{7ABF622C-74B2-BED2-CC9D-3FBE014D5E93}"/>
              </a:ext>
            </a:extLst>
          </p:cNvPr>
          <p:cNvSpPr>
            <a:spLocks noGrp="1"/>
          </p:cNvSpPr>
          <p:nvPr>
            <p:ph type="body" sz="quarter" idx="10"/>
          </p:nvPr>
        </p:nvSpPr>
        <p:spPr/>
        <p:txBody>
          <a:bodyPr/>
          <a:lstStyle/>
          <a:p>
            <a:r>
              <a:rPr lang="en-US" dirty="0"/>
              <a:t>The difference between Value and Compensation </a:t>
            </a:r>
          </a:p>
          <a:p>
            <a:endParaRPr lang="en-US" dirty="0"/>
          </a:p>
        </p:txBody>
      </p:sp>
      <p:sp>
        <p:nvSpPr>
          <p:cNvPr id="7" name="TextBox 6">
            <a:extLst>
              <a:ext uri="{FF2B5EF4-FFF2-40B4-BE49-F238E27FC236}">
                <a16:creationId xmlns:a16="http://schemas.microsoft.com/office/drawing/2014/main" id="{163AE172-06EE-571B-B061-BBBFD76AD791}"/>
              </a:ext>
            </a:extLst>
          </p:cNvPr>
          <p:cNvSpPr txBox="1"/>
          <p:nvPr/>
        </p:nvSpPr>
        <p:spPr>
          <a:xfrm>
            <a:off x="10328268" y="3130688"/>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Makhasaneni judgment </a:t>
            </a:r>
          </a:p>
        </p:txBody>
      </p:sp>
      <p:sp>
        <p:nvSpPr>
          <p:cNvPr id="11" name="TextBox 10">
            <a:extLst>
              <a:ext uri="{FF2B5EF4-FFF2-40B4-BE49-F238E27FC236}">
                <a16:creationId xmlns:a16="http://schemas.microsoft.com/office/drawing/2014/main" id="{56620482-6AE6-D9C5-BC79-3785634FF0EE}"/>
              </a:ext>
            </a:extLst>
          </p:cNvPr>
          <p:cNvSpPr txBox="1"/>
          <p:nvPr/>
        </p:nvSpPr>
        <p:spPr>
          <a:xfrm>
            <a:off x="4086226" y="5254029"/>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Value</a:t>
            </a:r>
          </a:p>
        </p:txBody>
      </p:sp>
      <p:sp>
        <p:nvSpPr>
          <p:cNvPr id="13" name="TextBox 12">
            <a:extLst>
              <a:ext uri="{FF2B5EF4-FFF2-40B4-BE49-F238E27FC236}">
                <a16:creationId xmlns:a16="http://schemas.microsoft.com/office/drawing/2014/main" id="{8EA0A756-F075-A30B-E1C7-18693B7662F4}"/>
              </a:ext>
            </a:extLst>
          </p:cNvPr>
          <p:cNvSpPr txBox="1"/>
          <p:nvPr/>
        </p:nvSpPr>
        <p:spPr>
          <a:xfrm>
            <a:off x="17212823" y="5254028"/>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Compensation</a:t>
            </a:r>
          </a:p>
        </p:txBody>
      </p:sp>
      <p:sp>
        <p:nvSpPr>
          <p:cNvPr id="5" name="Rectangle 4">
            <a:extLst>
              <a:ext uri="{FF2B5EF4-FFF2-40B4-BE49-F238E27FC236}">
                <a16:creationId xmlns:a16="http://schemas.microsoft.com/office/drawing/2014/main" id="{43B1B3B6-C786-550E-7B69-A312EF939DBA}"/>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4" name="Picture 13" descr="Blue text on a black background&#10;&#10;AI-generated content may be incorrect.">
            <a:extLst>
              <a:ext uri="{FF2B5EF4-FFF2-40B4-BE49-F238E27FC236}">
                <a16:creationId xmlns:a16="http://schemas.microsoft.com/office/drawing/2014/main" id="{21387662-0195-BCCB-4935-3C3040A7FE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6" name="Rectangle 5">
            <a:extLst>
              <a:ext uri="{FF2B5EF4-FFF2-40B4-BE49-F238E27FC236}">
                <a16:creationId xmlns:a16="http://schemas.microsoft.com/office/drawing/2014/main" id="{37C25539-50A8-DDB2-C248-4BFF0B753ED6}"/>
              </a:ext>
            </a:extLst>
          </p:cNvPr>
          <p:cNvSpPr/>
          <p:nvPr/>
        </p:nvSpPr>
        <p:spPr>
          <a:xfrm>
            <a:off x="12192000" y="5115529"/>
            <a:ext cx="593432" cy="923330"/>
          </a:xfrm>
          <a:prstGeom prst="rect">
            <a:avLst/>
          </a:prstGeom>
          <a:noFill/>
        </p:spPr>
        <p:txBody>
          <a:bodyPr wrap="none" lIns="91440" tIns="45720" rIns="91440" bIns="45720">
            <a:spAutoFit/>
          </a:bodyPr>
          <a:lstStyle/>
          <a:p>
            <a:pPr algn="ctr"/>
            <a:r>
              <a:rPr lang="en-US" sz="5400" dirty="0"/>
              <a:t>V</a:t>
            </a:r>
          </a:p>
        </p:txBody>
      </p:sp>
      <p:sp>
        <p:nvSpPr>
          <p:cNvPr id="8" name="TextBox 7">
            <a:extLst>
              <a:ext uri="{FF2B5EF4-FFF2-40B4-BE49-F238E27FC236}">
                <a16:creationId xmlns:a16="http://schemas.microsoft.com/office/drawing/2014/main" id="{E1BF04D9-53D8-2868-C633-D365BDEF0A58}"/>
              </a:ext>
            </a:extLst>
          </p:cNvPr>
          <p:cNvSpPr txBox="1"/>
          <p:nvPr/>
        </p:nvSpPr>
        <p:spPr>
          <a:xfrm>
            <a:off x="8782050" y="4123108"/>
            <a:ext cx="9429750"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Valuation Role of the OVG</a:t>
            </a:r>
          </a:p>
        </p:txBody>
      </p:sp>
      <p:sp>
        <p:nvSpPr>
          <p:cNvPr id="9" name="TextBox 8">
            <a:extLst>
              <a:ext uri="{FF2B5EF4-FFF2-40B4-BE49-F238E27FC236}">
                <a16:creationId xmlns:a16="http://schemas.microsoft.com/office/drawing/2014/main" id="{8FABA23C-480F-03E2-FD30-800B7A4B8893}"/>
              </a:ext>
            </a:extLst>
          </p:cNvPr>
          <p:cNvSpPr txBox="1"/>
          <p:nvPr/>
        </p:nvSpPr>
        <p:spPr>
          <a:xfrm>
            <a:off x="4086226" y="7204147"/>
            <a:ext cx="17840324" cy="3416320"/>
          </a:xfrm>
          <a:prstGeom prst="rect">
            <a:avLst/>
          </a:prstGeom>
          <a:noFill/>
        </p:spPr>
        <p:txBody>
          <a:bodyPr wrap="square" lIns="0" tIns="0" rIns="0" bIns="0" rtlCol="0">
            <a:spAutoFit/>
          </a:bodyPr>
          <a:lstStyle/>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Value and Compensation are different elements of land reform</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Value is determined by the OVG in its supporting to the Department Land Reform and Rural Development</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Compensation is determined by the Minister/ Department (</a:t>
            </a:r>
            <a:r>
              <a:rPr lang="en-US" dirty="0" err="1">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DoA</a:t>
            </a: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 with the affected property owners. Courts the final arbiter when consensus is not achieved. </a:t>
            </a:r>
          </a:p>
          <a:p>
            <a:endPar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277397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4FF2E-CF48-AF27-FC15-06BBFF50E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3F1B84-BC88-E669-456E-60138DBFF895}"/>
              </a:ext>
            </a:extLst>
          </p:cNvPr>
          <p:cNvSpPr>
            <a:spLocks noGrp="1"/>
          </p:cNvSpPr>
          <p:nvPr>
            <p:ph type="title"/>
          </p:nvPr>
        </p:nvSpPr>
        <p:spPr/>
        <p:txBody>
          <a:bodyPr/>
          <a:lstStyle/>
          <a:p>
            <a:r>
              <a:rPr lang="en-US" dirty="0">
                <a:solidFill>
                  <a:srgbClr val="B1C0C9"/>
                </a:solidFill>
              </a:rPr>
              <a:t>Legal Matters</a:t>
            </a:r>
            <a:endParaRPr lang="en-US" dirty="0">
              <a:solidFill>
                <a:schemeClr val="accent2"/>
              </a:solidFill>
            </a:endParaRPr>
          </a:p>
        </p:txBody>
      </p:sp>
      <p:sp>
        <p:nvSpPr>
          <p:cNvPr id="3" name="Text Placeholder 2">
            <a:extLst>
              <a:ext uri="{FF2B5EF4-FFF2-40B4-BE49-F238E27FC236}">
                <a16:creationId xmlns:a16="http://schemas.microsoft.com/office/drawing/2014/main" id="{447B7D3E-4D8C-39D9-DA6E-C460D5E1D8B3}"/>
              </a:ext>
            </a:extLst>
          </p:cNvPr>
          <p:cNvSpPr>
            <a:spLocks noGrp="1"/>
          </p:cNvSpPr>
          <p:nvPr>
            <p:ph type="body" sz="quarter" idx="10"/>
          </p:nvPr>
        </p:nvSpPr>
        <p:spPr/>
        <p:txBody>
          <a:bodyPr/>
          <a:lstStyle/>
          <a:p>
            <a:r>
              <a:rPr lang="en-US" dirty="0"/>
              <a:t>The use of current value in the determination of PVA value </a:t>
            </a:r>
          </a:p>
          <a:p>
            <a:endParaRPr lang="en-US" dirty="0"/>
          </a:p>
        </p:txBody>
      </p:sp>
      <p:sp>
        <p:nvSpPr>
          <p:cNvPr id="7" name="TextBox 6">
            <a:extLst>
              <a:ext uri="{FF2B5EF4-FFF2-40B4-BE49-F238E27FC236}">
                <a16:creationId xmlns:a16="http://schemas.microsoft.com/office/drawing/2014/main" id="{F7FEEFFD-78F1-D21B-C228-46BDD0A990C4}"/>
              </a:ext>
            </a:extLst>
          </p:cNvPr>
          <p:cNvSpPr txBox="1"/>
          <p:nvPr/>
        </p:nvSpPr>
        <p:spPr>
          <a:xfrm>
            <a:off x="10328268" y="3130688"/>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Moloto judgment </a:t>
            </a:r>
          </a:p>
        </p:txBody>
      </p:sp>
      <p:sp>
        <p:nvSpPr>
          <p:cNvPr id="11" name="TextBox 10">
            <a:extLst>
              <a:ext uri="{FF2B5EF4-FFF2-40B4-BE49-F238E27FC236}">
                <a16:creationId xmlns:a16="http://schemas.microsoft.com/office/drawing/2014/main" id="{8C615797-4D8B-3642-9642-B9DE7D40D6D0}"/>
              </a:ext>
            </a:extLst>
          </p:cNvPr>
          <p:cNvSpPr txBox="1"/>
          <p:nvPr/>
        </p:nvSpPr>
        <p:spPr>
          <a:xfrm>
            <a:off x="4086226" y="5254029"/>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Two-step approach</a:t>
            </a:r>
          </a:p>
        </p:txBody>
      </p:sp>
      <p:sp>
        <p:nvSpPr>
          <p:cNvPr id="13" name="TextBox 12">
            <a:extLst>
              <a:ext uri="{FF2B5EF4-FFF2-40B4-BE49-F238E27FC236}">
                <a16:creationId xmlns:a16="http://schemas.microsoft.com/office/drawing/2014/main" id="{BAF73C76-9028-8CBD-4901-C15649DAC81A}"/>
              </a:ext>
            </a:extLst>
          </p:cNvPr>
          <p:cNvSpPr txBox="1"/>
          <p:nvPr/>
        </p:nvSpPr>
        <p:spPr>
          <a:xfrm>
            <a:off x="17212823" y="5254028"/>
            <a:ext cx="5750806"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PVA formula</a:t>
            </a:r>
          </a:p>
        </p:txBody>
      </p:sp>
      <p:sp>
        <p:nvSpPr>
          <p:cNvPr id="5" name="Rectangle 4">
            <a:extLst>
              <a:ext uri="{FF2B5EF4-FFF2-40B4-BE49-F238E27FC236}">
                <a16:creationId xmlns:a16="http://schemas.microsoft.com/office/drawing/2014/main" id="{DA9EC5CB-EEEC-BF82-6F8C-5E2D52608F41}"/>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4" name="Picture 13" descr="Blue text on a black background&#10;&#10;AI-generated content may be incorrect.">
            <a:extLst>
              <a:ext uri="{FF2B5EF4-FFF2-40B4-BE49-F238E27FC236}">
                <a16:creationId xmlns:a16="http://schemas.microsoft.com/office/drawing/2014/main" id="{156D4084-5F18-629C-8929-CD12184327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6" name="Rectangle 5">
            <a:extLst>
              <a:ext uri="{FF2B5EF4-FFF2-40B4-BE49-F238E27FC236}">
                <a16:creationId xmlns:a16="http://schemas.microsoft.com/office/drawing/2014/main" id="{93E0A1A1-73AC-738D-4705-DCC36A8FE950}"/>
              </a:ext>
            </a:extLst>
          </p:cNvPr>
          <p:cNvSpPr/>
          <p:nvPr/>
        </p:nvSpPr>
        <p:spPr>
          <a:xfrm>
            <a:off x="12192000" y="5115529"/>
            <a:ext cx="593432" cy="923330"/>
          </a:xfrm>
          <a:prstGeom prst="rect">
            <a:avLst/>
          </a:prstGeom>
          <a:noFill/>
        </p:spPr>
        <p:txBody>
          <a:bodyPr wrap="none" lIns="91440" tIns="45720" rIns="91440" bIns="45720">
            <a:spAutoFit/>
          </a:bodyPr>
          <a:lstStyle/>
          <a:p>
            <a:pPr algn="ctr"/>
            <a:r>
              <a:rPr lang="en-US" sz="5400" dirty="0"/>
              <a:t>V</a:t>
            </a:r>
          </a:p>
        </p:txBody>
      </p:sp>
      <p:sp>
        <p:nvSpPr>
          <p:cNvPr id="8" name="TextBox 7">
            <a:extLst>
              <a:ext uri="{FF2B5EF4-FFF2-40B4-BE49-F238E27FC236}">
                <a16:creationId xmlns:a16="http://schemas.microsoft.com/office/drawing/2014/main" id="{EBEC1A70-94A5-DC19-DFB7-AFD535593880}"/>
              </a:ext>
            </a:extLst>
          </p:cNvPr>
          <p:cNvSpPr txBox="1"/>
          <p:nvPr/>
        </p:nvSpPr>
        <p:spPr>
          <a:xfrm>
            <a:off x="8782050" y="4123108"/>
            <a:ext cx="9429750"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Just and equitable compensation</a:t>
            </a:r>
          </a:p>
        </p:txBody>
      </p:sp>
      <p:sp>
        <p:nvSpPr>
          <p:cNvPr id="9" name="TextBox 8">
            <a:extLst>
              <a:ext uri="{FF2B5EF4-FFF2-40B4-BE49-F238E27FC236}">
                <a16:creationId xmlns:a16="http://schemas.microsoft.com/office/drawing/2014/main" id="{26A5D3BB-9E4F-6739-1AC7-57DA82726509}"/>
              </a:ext>
            </a:extLst>
          </p:cNvPr>
          <p:cNvSpPr txBox="1"/>
          <p:nvPr/>
        </p:nvSpPr>
        <p:spPr>
          <a:xfrm>
            <a:off x="4086226" y="7204147"/>
            <a:ext cx="17840324" cy="4524315"/>
          </a:xfrm>
          <a:prstGeom prst="rect">
            <a:avLst/>
          </a:prstGeom>
          <a:noFill/>
        </p:spPr>
        <p:txBody>
          <a:bodyPr wrap="square" lIns="0" tIns="0" rIns="0" bIns="0" rtlCol="0">
            <a:spAutoFit/>
          </a:bodyPr>
          <a:lstStyle/>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Court found that the PVA formula is not at variance with the two-step approach.</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 PVA formular does not offend any legal provisions and is compatible with constitution provisions.</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Market value may be regarded as ‘just and equitable compensation’ in certain instances.</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Equally, just and equitable compensation may be based on a value determined using the PVA formula</a:t>
            </a:r>
          </a:p>
          <a:p>
            <a:endPar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2205070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B1C0C9"/>
                </a:solidFill>
              </a:rPr>
              <a:t>Our</a:t>
            </a:r>
            <a:r>
              <a:rPr lang="en-US" dirty="0"/>
              <a:t> </a:t>
            </a:r>
            <a:r>
              <a:rPr lang="en-US" dirty="0">
                <a:solidFill>
                  <a:schemeClr val="accent2"/>
                </a:solidFill>
              </a:rPr>
              <a:t>Agenda</a:t>
            </a:r>
          </a:p>
        </p:txBody>
      </p:sp>
      <p:sp>
        <p:nvSpPr>
          <p:cNvPr id="22" name="Oval 21"/>
          <p:cNvSpPr/>
          <p:nvPr/>
        </p:nvSpPr>
        <p:spPr>
          <a:xfrm>
            <a:off x="11592121" y="3398520"/>
            <a:ext cx="1199758" cy="1199756"/>
          </a:xfrm>
          <a:prstGeom prst="ellipse">
            <a:avLst/>
          </a:prstGeom>
          <a:solidFill>
            <a:srgbClr val="B1C0C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3" name="Straight Connector 22"/>
          <p:cNvCxnSpPr>
            <a:endCxn id="22" idx="2"/>
          </p:cNvCxnSpPr>
          <p:nvPr/>
        </p:nvCxnSpPr>
        <p:spPr>
          <a:xfrm>
            <a:off x="9795933" y="3998398"/>
            <a:ext cx="1796188" cy="0"/>
          </a:xfrm>
          <a:prstGeom prst="line">
            <a:avLst/>
          </a:prstGeom>
          <a:ln w="28575">
            <a:solidFill>
              <a:srgbClr val="B1C0C9"/>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1722100" y="3586522"/>
            <a:ext cx="939800" cy="823752"/>
          </a:xfrm>
          <a:prstGeom prst="rect">
            <a:avLst/>
          </a:prstGeom>
          <a:noFill/>
        </p:spPr>
        <p:txBody>
          <a:bodyPr wrap="square" lIns="0" tIns="0" rIns="0" bIns="0" rtlCol="0">
            <a:spAutoFit/>
          </a:bodyPr>
          <a:lstStyle/>
          <a:p>
            <a:pPr algn="ctr">
              <a:lnSpc>
                <a:spcPct val="120000"/>
              </a:lnSpc>
            </a:pPr>
            <a:r>
              <a:rPr lang="en-US" sz="4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01</a:t>
            </a:r>
            <a:endParaRPr lang="en-US" sz="4800" spc="5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8" name="TextBox 27"/>
          <p:cNvSpPr txBox="1"/>
          <p:nvPr/>
        </p:nvSpPr>
        <p:spPr>
          <a:xfrm>
            <a:off x="6305483" y="3775324"/>
            <a:ext cx="3240753" cy="446148"/>
          </a:xfrm>
          <a:prstGeom prst="rect">
            <a:avLst/>
          </a:prstGeom>
          <a:noFill/>
        </p:spPr>
        <p:txBody>
          <a:bodyPr wrap="square" lIns="0" tIns="0" rIns="0" bIns="0" rtlCol="0">
            <a:spAutoFit/>
          </a:bodyPr>
          <a:lstStyle/>
          <a:p>
            <a:pPr algn="r">
              <a:lnSpc>
                <a:spcPct val="120000"/>
              </a:lnSpc>
            </a:pPr>
            <a:r>
              <a:rPr lang="en-US" sz="26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one</a:t>
            </a:r>
            <a:endParaRPr lang="en-US" sz="26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TextBox 28"/>
          <p:cNvSpPr txBox="1"/>
          <p:nvPr/>
        </p:nvSpPr>
        <p:spPr>
          <a:xfrm>
            <a:off x="13799727" y="3706011"/>
            <a:ext cx="5749805" cy="584775"/>
          </a:xfrm>
          <a:prstGeom prst="rect">
            <a:avLst/>
          </a:prstGeom>
          <a:noFill/>
        </p:spPr>
        <p:txBody>
          <a:bodyPr wrap="square" lIns="0" tIns="0" rIns="0" bIns="0" rtlCol="0">
            <a:spAutoFit/>
          </a:bodyPr>
          <a:lstStyle/>
          <a:p>
            <a:r>
              <a:rPr lang="en-US" sz="38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Mandate and Background</a:t>
            </a:r>
          </a:p>
        </p:txBody>
      </p:sp>
      <p:sp>
        <p:nvSpPr>
          <p:cNvPr id="72" name="Oval 71"/>
          <p:cNvSpPr/>
          <p:nvPr/>
        </p:nvSpPr>
        <p:spPr>
          <a:xfrm>
            <a:off x="11592121" y="5037221"/>
            <a:ext cx="1199758" cy="1199756"/>
          </a:xfrm>
          <a:prstGeom prst="ellipse">
            <a:avLst/>
          </a:pr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3" name="Straight Connector 72"/>
          <p:cNvCxnSpPr>
            <a:endCxn id="72" idx="2"/>
          </p:cNvCxnSpPr>
          <p:nvPr/>
        </p:nvCxnSpPr>
        <p:spPr>
          <a:xfrm>
            <a:off x="9795933" y="5637099"/>
            <a:ext cx="1796188"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74" name="TextBox 73"/>
          <p:cNvSpPr txBox="1"/>
          <p:nvPr/>
        </p:nvSpPr>
        <p:spPr>
          <a:xfrm>
            <a:off x="11722100" y="5225223"/>
            <a:ext cx="939800" cy="886397"/>
          </a:xfrm>
          <a:prstGeom prst="rect">
            <a:avLst/>
          </a:prstGeom>
          <a:noFill/>
        </p:spPr>
        <p:txBody>
          <a:bodyPr wrap="square" lIns="0" tIns="0" rIns="0" bIns="0" rtlCol="0">
            <a:spAutoFit/>
          </a:bodyPr>
          <a:lstStyle/>
          <a:p>
            <a:pPr algn="ctr">
              <a:lnSpc>
                <a:spcPct val="120000"/>
              </a:lnSpc>
            </a:pPr>
            <a:r>
              <a:rPr lang="en-US" sz="4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02</a:t>
            </a:r>
            <a:endParaRPr lang="en-US" sz="4800" spc="5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5" name="TextBox 74"/>
          <p:cNvSpPr txBox="1"/>
          <p:nvPr/>
        </p:nvSpPr>
        <p:spPr>
          <a:xfrm>
            <a:off x="6305483" y="5414025"/>
            <a:ext cx="3240753" cy="446148"/>
          </a:xfrm>
          <a:prstGeom prst="rect">
            <a:avLst/>
          </a:prstGeom>
          <a:noFill/>
        </p:spPr>
        <p:txBody>
          <a:bodyPr wrap="square" lIns="0" tIns="0" rIns="0" bIns="0" rtlCol="0">
            <a:spAutoFit/>
          </a:bodyPr>
          <a:lstStyle/>
          <a:p>
            <a:pPr algn="r">
              <a:lnSpc>
                <a:spcPct val="120000"/>
              </a:lnSpc>
            </a:pPr>
            <a:r>
              <a:rPr lang="en-US" sz="26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two</a:t>
            </a:r>
          </a:p>
        </p:txBody>
      </p:sp>
      <p:sp>
        <p:nvSpPr>
          <p:cNvPr id="76" name="TextBox 75"/>
          <p:cNvSpPr txBox="1"/>
          <p:nvPr/>
        </p:nvSpPr>
        <p:spPr>
          <a:xfrm>
            <a:off x="13799727" y="5344712"/>
            <a:ext cx="5749805" cy="584775"/>
          </a:xfrm>
          <a:prstGeom prst="rect">
            <a:avLst/>
          </a:prstGeom>
          <a:noFill/>
        </p:spPr>
        <p:txBody>
          <a:bodyPr wrap="square" lIns="0" tIns="0" rIns="0" bIns="0" rtlCol="0">
            <a:spAutoFit/>
          </a:bodyPr>
          <a:lstStyle/>
          <a:p>
            <a:r>
              <a:rPr lang="en-US" sz="38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OVG Business</a:t>
            </a:r>
          </a:p>
        </p:txBody>
      </p:sp>
      <p:sp>
        <p:nvSpPr>
          <p:cNvPr id="78" name="Oval 77"/>
          <p:cNvSpPr/>
          <p:nvPr/>
        </p:nvSpPr>
        <p:spPr>
          <a:xfrm>
            <a:off x="11592121" y="6675922"/>
            <a:ext cx="1199758" cy="1199756"/>
          </a:xfrm>
          <a:prstGeom prst="ellipse">
            <a:avLst/>
          </a:prstGeom>
          <a:solidFill>
            <a:schemeClr val="accent3"/>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9" name="Straight Connector 78"/>
          <p:cNvCxnSpPr>
            <a:endCxn id="78" idx="2"/>
          </p:cNvCxnSpPr>
          <p:nvPr/>
        </p:nvCxnSpPr>
        <p:spPr>
          <a:xfrm>
            <a:off x="9795933" y="7275800"/>
            <a:ext cx="1796188"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11722100" y="6863924"/>
            <a:ext cx="939800" cy="886397"/>
          </a:xfrm>
          <a:prstGeom prst="rect">
            <a:avLst/>
          </a:prstGeom>
          <a:noFill/>
        </p:spPr>
        <p:txBody>
          <a:bodyPr wrap="square" lIns="0" tIns="0" rIns="0" bIns="0" rtlCol="0">
            <a:spAutoFit/>
          </a:bodyPr>
          <a:lstStyle/>
          <a:p>
            <a:pPr algn="ctr">
              <a:lnSpc>
                <a:spcPct val="120000"/>
              </a:lnSpc>
            </a:pPr>
            <a:r>
              <a:rPr lang="en-US" sz="4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03</a:t>
            </a:r>
            <a:endParaRPr lang="en-US" sz="4800" spc="5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1" name="TextBox 80"/>
          <p:cNvSpPr txBox="1"/>
          <p:nvPr/>
        </p:nvSpPr>
        <p:spPr>
          <a:xfrm>
            <a:off x="6305483" y="7052726"/>
            <a:ext cx="3240753" cy="446148"/>
          </a:xfrm>
          <a:prstGeom prst="rect">
            <a:avLst/>
          </a:prstGeom>
          <a:noFill/>
        </p:spPr>
        <p:txBody>
          <a:bodyPr wrap="square" lIns="0" tIns="0" rIns="0" bIns="0" rtlCol="0">
            <a:spAutoFit/>
          </a:bodyPr>
          <a:lstStyle/>
          <a:p>
            <a:pPr algn="r">
              <a:lnSpc>
                <a:spcPct val="120000"/>
              </a:lnSpc>
            </a:pPr>
            <a:r>
              <a:rPr lang="en-US" sz="26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three</a:t>
            </a:r>
          </a:p>
        </p:txBody>
      </p:sp>
      <p:sp>
        <p:nvSpPr>
          <p:cNvPr id="82" name="TextBox 81"/>
          <p:cNvSpPr txBox="1"/>
          <p:nvPr/>
        </p:nvSpPr>
        <p:spPr>
          <a:xfrm>
            <a:off x="13799727" y="6983413"/>
            <a:ext cx="5749805" cy="584775"/>
          </a:xfrm>
          <a:prstGeom prst="rect">
            <a:avLst/>
          </a:prstGeom>
          <a:noFill/>
        </p:spPr>
        <p:txBody>
          <a:bodyPr wrap="square" lIns="0" tIns="0" rIns="0" bIns="0" rtlCol="0">
            <a:spAutoFit/>
          </a:bodyPr>
          <a:lstStyle/>
          <a:p>
            <a:r>
              <a:rPr lang="en-US" sz="38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OVG Impact</a:t>
            </a:r>
          </a:p>
        </p:txBody>
      </p:sp>
      <p:sp>
        <p:nvSpPr>
          <p:cNvPr id="84" name="Oval 83"/>
          <p:cNvSpPr/>
          <p:nvPr/>
        </p:nvSpPr>
        <p:spPr>
          <a:xfrm>
            <a:off x="11592121" y="8314623"/>
            <a:ext cx="1199758" cy="1199756"/>
          </a:xfrm>
          <a:prstGeom prst="ellipse">
            <a:avLst/>
          </a:prstGeom>
          <a:solidFill>
            <a:schemeClr val="accent4"/>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5" name="Straight Connector 84"/>
          <p:cNvCxnSpPr>
            <a:endCxn id="84" idx="2"/>
          </p:cNvCxnSpPr>
          <p:nvPr/>
        </p:nvCxnSpPr>
        <p:spPr>
          <a:xfrm>
            <a:off x="9795933" y="8914501"/>
            <a:ext cx="1796188"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11722100" y="8502625"/>
            <a:ext cx="939800" cy="886397"/>
          </a:xfrm>
          <a:prstGeom prst="rect">
            <a:avLst/>
          </a:prstGeom>
          <a:noFill/>
        </p:spPr>
        <p:txBody>
          <a:bodyPr wrap="square" lIns="0" tIns="0" rIns="0" bIns="0" rtlCol="0">
            <a:spAutoFit/>
          </a:bodyPr>
          <a:lstStyle/>
          <a:p>
            <a:pPr algn="ctr">
              <a:lnSpc>
                <a:spcPct val="120000"/>
              </a:lnSpc>
            </a:pPr>
            <a:r>
              <a:rPr lang="en-US" sz="4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04</a:t>
            </a:r>
            <a:endParaRPr lang="en-US" sz="4800" spc="5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87" name="TextBox 86"/>
          <p:cNvSpPr txBox="1"/>
          <p:nvPr/>
        </p:nvSpPr>
        <p:spPr>
          <a:xfrm>
            <a:off x="6305483" y="8691427"/>
            <a:ext cx="3240753" cy="446148"/>
          </a:xfrm>
          <a:prstGeom prst="rect">
            <a:avLst/>
          </a:prstGeom>
          <a:noFill/>
        </p:spPr>
        <p:txBody>
          <a:bodyPr wrap="square" lIns="0" tIns="0" rIns="0" bIns="0" rtlCol="0">
            <a:spAutoFit/>
          </a:bodyPr>
          <a:lstStyle/>
          <a:p>
            <a:pPr algn="r">
              <a:lnSpc>
                <a:spcPct val="120000"/>
              </a:lnSpc>
            </a:pPr>
            <a:r>
              <a:rPr lang="en-US" sz="26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four</a:t>
            </a:r>
          </a:p>
        </p:txBody>
      </p:sp>
      <p:sp>
        <p:nvSpPr>
          <p:cNvPr id="88" name="TextBox 87"/>
          <p:cNvSpPr txBox="1"/>
          <p:nvPr/>
        </p:nvSpPr>
        <p:spPr>
          <a:xfrm>
            <a:off x="13799727" y="8622114"/>
            <a:ext cx="5749805" cy="584775"/>
          </a:xfrm>
          <a:prstGeom prst="rect">
            <a:avLst/>
          </a:prstGeom>
          <a:noFill/>
        </p:spPr>
        <p:txBody>
          <a:bodyPr wrap="square" lIns="0" tIns="0" rIns="0" bIns="0" rtlCol="0">
            <a:spAutoFit/>
          </a:bodyPr>
          <a:lstStyle/>
          <a:p>
            <a:r>
              <a:rPr lang="en-US" sz="38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Legal Matters</a:t>
            </a:r>
          </a:p>
        </p:txBody>
      </p:sp>
      <p:sp>
        <p:nvSpPr>
          <p:cNvPr id="92" name="TextBox 91"/>
          <p:cNvSpPr txBox="1"/>
          <p:nvPr/>
        </p:nvSpPr>
        <p:spPr>
          <a:xfrm>
            <a:off x="11722100" y="10141325"/>
            <a:ext cx="939800" cy="886397"/>
          </a:xfrm>
          <a:prstGeom prst="rect">
            <a:avLst/>
          </a:prstGeom>
          <a:noFill/>
        </p:spPr>
        <p:txBody>
          <a:bodyPr wrap="square" lIns="0" tIns="0" rIns="0" bIns="0" rtlCol="0">
            <a:spAutoFit/>
          </a:bodyPr>
          <a:lstStyle/>
          <a:p>
            <a:pPr algn="ctr">
              <a:lnSpc>
                <a:spcPct val="120000"/>
              </a:lnSpc>
            </a:pPr>
            <a:r>
              <a:rPr lang="en-US" sz="4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05</a:t>
            </a:r>
            <a:endParaRPr lang="en-US" sz="4800" spc="5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Rectangle 4">
            <a:extLst>
              <a:ext uri="{FF2B5EF4-FFF2-40B4-BE49-F238E27FC236}">
                <a16:creationId xmlns:a16="http://schemas.microsoft.com/office/drawing/2014/main" id="{E48EAF66-9C34-02AC-436E-BEA72524A6B3}"/>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9" name="Picture 8" descr="Blue text on a black background&#10;&#10;AI-generated content may be incorrect.">
            <a:extLst>
              <a:ext uri="{FF2B5EF4-FFF2-40B4-BE49-F238E27FC236}">
                <a16:creationId xmlns:a16="http://schemas.microsoft.com/office/drawing/2014/main" id="{999F85FA-DAE3-0235-C5AF-0E6F4C7C36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3" name="TextBox 2">
            <a:extLst>
              <a:ext uri="{FF2B5EF4-FFF2-40B4-BE49-F238E27FC236}">
                <a16:creationId xmlns:a16="http://schemas.microsoft.com/office/drawing/2014/main" id="{D1B46E48-0CB4-1588-8B7F-6485A8513F80}"/>
              </a:ext>
            </a:extLst>
          </p:cNvPr>
          <p:cNvSpPr txBox="1"/>
          <p:nvPr/>
        </p:nvSpPr>
        <p:spPr>
          <a:xfrm>
            <a:off x="11592121" y="9638892"/>
            <a:ext cx="1440447" cy="1710148"/>
          </a:xfrm>
          <a:prstGeom prst="rect">
            <a:avLst/>
          </a:prstGeom>
          <a:noFill/>
        </p:spPr>
        <p:txBody>
          <a:bodyPr wrap="square" lIns="0" tIns="0" rIns="0" bIns="0" rtlCol="0">
            <a:spAutoFit/>
          </a:bodyPr>
          <a:lstStyle/>
          <a:p>
            <a:pPr algn="ctr">
              <a:lnSpc>
                <a:spcPct val="120000"/>
              </a:lnSpc>
            </a:pPr>
            <a:r>
              <a:rPr lang="en-US" sz="48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040505</a:t>
            </a:r>
            <a:endParaRPr lang="en-US" sz="4800" spc="5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904694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A9EA1-10BC-49CF-A8D1-0D9C9056997C}"/>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02D9863-1952-40C8-D454-7385F7E4E9D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69" b="7769"/>
          <a:stretch/>
        </p:blipFill>
        <p:spPr>
          <a:xfrm>
            <a:off x="12700" y="0"/>
            <a:ext cx="24358600" cy="13716000"/>
          </a:xfrm>
        </p:spPr>
      </p:pic>
      <p:sp>
        <p:nvSpPr>
          <p:cNvPr id="16" name="Rectangle 15">
            <a:extLst>
              <a:ext uri="{FF2B5EF4-FFF2-40B4-BE49-F238E27FC236}">
                <a16:creationId xmlns:a16="http://schemas.microsoft.com/office/drawing/2014/main" id="{A48461EE-D766-D13E-F8B0-940C5DABCBED}"/>
              </a:ext>
            </a:extLst>
          </p:cNvPr>
          <p:cNvSpPr/>
          <p:nvPr/>
        </p:nvSpPr>
        <p:spPr>
          <a:xfrm>
            <a:off x="0" y="-33250"/>
            <a:ext cx="24384000" cy="13716000"/>
          </a:xfrm>
          <a:prstGeom prst="rect">
            <a:avLst/>
          </a:prstGeom>
          <a:gradFill flip="none" rotWithShape="1">
            <a:gsLst>
              <a:gs pos="0">
                <a:schemeClr val="accent6"/>
              </a:gs>
              <a:gs pos="35000">
                <a:schemeClr val="accent2">
                  <a:alpha val="70000"/>
                </a:schemeClr>
              </a:gs>
              <a:gs pos="66000">
                <a:schemeClr val="accent3">
                  <a:alpha val="90000"/>
                </a:schemeClr>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2FF84282-4D93-63DB-9EBA-561DBD8E3A7A}"/>
              </a:ext>
            </a:extLst>
          </p:cNvPr>
          <p:cNvSpPr txBox="1"/>
          <p:nvPr/>
        </p:nvSpPr>
        <p:spPr>
          <a:xfrm>
            <a:off x="5271027" y="3760280"/>
            <a:ext cx="13841946" cy="2462213"/>
          </a:xfrm>
          <a:prstGeom prst="rect">
            <a:avLst/>
          </a:prstGeom>
          <a:noFill/>
        </p:spPr>
        <p:txBody>
          <a:bodyPr wrap="square" lIns="0" tIns="0" rIns="0" bIns="0" rtlCol="0">
            <a:spAutoFit/>
          </a:bodyPr>
          <a:lstStyle/>
          <a:p>
            <a:pPr algn="ctr"/>
            <a:r>
              <a:rPr lang="en-US" sz="80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Property Valuations Profession</a:t>
            </a:r>
          </a:p>
        </p:txBody>
      </p:sp>
      <p:grpSp>
        <p:nvGrpSpPr>
          <p:cNvPr id="40" name="Group 39">
            <a:extLst>
              <a:ext uri="{FF2B5EF4-FFF2-40B4-BE49-F238E27FC236}">
                <a16:creationId xmlns:a16="http://schemas.microsoft.com/office/drawing/2014/main" id="{DB9082B5-5306-4573-B276-E278E60EF777}"/>
              </a:ext>
            </a:extLst>
          </p:cNvPr>
          <p:cNvGrpSpPr/>
          <p:nvPr/>
        </p:nvGrpSpPr>
        <p:grpSpPr>
          <a:xfrm>
            <a:off x="6408684" y="3585265"/>
            <a:ext cx="11566632" cy="2516277"/>
            <a:chOff x="6301042" y="4227741"/>
            <a:chExt cx="11566632" cy="3046801"/>
          </a:xfrm>
        </p:grpSpPr>
        <p:grpSp>
          <p:nvGrpSpPr>
            <p:cNvPr id="36" name="Group 35">
              <a:extLst>
                <a:ext uri="{FF2B5EF4-FFF2-40B4-BE49-F238E27FC236}">
                  <a16:creationId xmlns:a16="http://schemas.microsoft.com/office/drawing/2014/main" id="{E6041A17-01B8-386C-D4D5-3EEE8630937D}"/>
                </a:ext>
              </a:extLst>
            </p:cNvPr>
            <p:cNvGrpSpPr/>
            <p:nvPr/>
          </p:nvGrpSpPr>
          <p:grpSpPr>
            <a:xfrm>
              <a:off x="6301042" y="4227741"/>
              <a:ext cx="1473200" cy="1463040"/>
              <a:chOff x="6009640" y="3769678"/>
              <a:chExt cx="1473200" cy="1463040"/>
            </a:xfrm>
          </p:grpSpPr>
          <p:cxnSp>
            <p:nvCxnSpPr>
              <p:cNvPr id="32" name="Straight Connector 31">
                <a:extLst>
                  <a:ext uri="{FF2B5EF4-FFF2-40B4-BE49-F238E27FC236}">
                    <a16:creationId xmlns:a16="http://schemas.microsoft.com/office/drawing/2014/main" id="{FCE01FAC-FD15-329F-5A94-BDCA7277168C}"/>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F16067D-8497-1D84-9D6F-CC87E8851FE7}"/>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45E07E40-B2DE-DE8A-3B9E-1F3574B9BDA2}"/>
                </a:ext>
              </a:extLst>
            </p:cNvPr>
            <p:cNvGrpSpPr/>
            <p:nvPr/>
          </p:nvGrpSpPr>
          <p:grpSpPr>
            <a:xfrm rot="10800000">
              <a:off x="16394474" y="5811502"/>
              <a:ext cx="1473200" cy="1463040"/>
              <a:chOff x="6009640" y="3769678"/>
              <a:chExt cx="1473200" cy="1463040"/>
            </a:xfrm>
          </p:grpSpPr>
          <p:cxnSp>
            <p:nvCxnSpPr>
              <p:cNvPr id="38" name="Straight Connector 37">
                <a:extLst>
                  <a:ext uri="{FF2B5EF4-FFF2-40B4-BE49-F238E27FC236}">
                    <a16:creationId xmlns:a16="http://schemas.microsoft.com/office/drawing/2014/main" id="{875DF6A0-0618-3A7B-1B0B-3D9535595767}"/>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C58A20F-D61E-81DE-F2B6-63A9B871A664}"/>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15" name="Picture 14">
            <a:extLst>
              <a:ext uri="{FF2B5EF4-FFF2-40B4-BE49-F238E27FC236}">
                <a16:creationId xmlns:a16="http://schemas.microsoft.com/office/drawing/2014/main" id="{09E0863F-9E05-B1EA-6380-9DEE17A809C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914210" y="11132647"/>
            <a:ext cx="3175812" cy="2154436"/>
          </a:xfrm>
          <a:prstGeom prst="rect">
            <a:avLst/>
          </a:prstGeom>
        </p:spPr>
      </p:pic>
      <p:pic>
        <p:nvPicPr>
          <p:cNvPr id="2" name="Picture 1">
            <a:extLst>
              <a:ext uri="{FF2B5EF4-FFF2-40B4-BE49-F238E27FC236}">
                <a16:creationId xmlns:a16="http://schemas.microsoft.com/office/drawing/2014/main" id="{FEE774AC-9C7A-49CB-E225-0175AE81714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1950" y="10241402"/>
            <a:ext cx="4420579" cy="3705763"/>
          </a:xfrm>
          <a:prstGeom prst="rect">
            <a:avLst/>
          </a:prstGeom>
        </p:spPr>
      </p:pic>
      <p:pic>
        <p:nvPicPr>
          <p:cNvPr id="3" name="Picture 2">
            <a:extLst>
              <a:ext uri="{FF2B5EF4-FFF2-40B4-BE49-F238E27FC236}">
                <a16:creationId xmlns:a16="http://schemas.microsoft.com/office/drawing/2014/main" id="{F08DC843-56D6-6A40-9C83-F383E238E932}"/>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7975316" y="11099054"/>
            <a:ext cx="6545580" cy="2188030"/>
          </a:xfrm>
          <a:prstGeom prst="rect">
            <a:avLst/>
          </a:prstGeom>
        </p:spPr>
      </p:pic>
    </p:spTree>
    <p:extLst>
      <p:ext uri="{BB962C8B-B14F-4D97-AF65-F5344CB8AC3E}">
        <p14:creationId xmlns:p14="http://schemas.microsoft.com/office/powerpoint/2010/main" val="4355754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0A9847-1792-95F7-B695-B5008EEA0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8414C6-F92F-3D1C-5A0C-817FFC99F528}"/>
              </a:ext>
            </a:extLst>
          </p:cNvPr>
          <p:cNvSpPr>
            <a:spLocks noGrp="1"/>
          </p:cNvSpPr>
          <p:nvPr>
            <p:ph type="title"/>
          </p:nvPr>
        </p:nvSpPr>
        <p:spPr/>
        <p:txBody>
          <a:bodyPr/>
          <a:lstStyle/>
          <a:p>
            <a:r>
              <a:rPr lang="en-US" dirty="0">
                <a:solidFill>
                  <a:srgbClr val="B1C0C9"/>
                </a:solidFill>
              </a:rPr>
              <a:t>Property Valuations Profession</a:t>
            </a:r>
            <a:endParaRPr lang="en-US" dirty="0">
              <a:solidFill>
                <a:schemeClr val="accent2"/>
              </a:solidFill>
            </a:endParaRPr>
          </a:p>
        </p:txBody>
      </p:sp>
      <p:sp>
        <p:nvSpPr>
          <p:cNvPr id="3" name="Text Placeholder 2">
            <a:extLst>
              <a:ext uri="{FF2B5EF4-FFF2-40B4-BE49-F238E27FC236}">
                <a16:creationId xmlns:a16="http://schemas.microsoft.com/office/drawing/2014/main" id="{424681F9-1749-A366-2DE2-D6D76CD57297}"/>
              </a:ext>
            </a:extLst>
          </p:cNvPr>
          <p:cNvSpPr>
            <a:spLocks noGrp="1"/>
          </p:cNvSpPr>
          <p:nvPr>
            <p:ph type="body" sz="quarter" idx="10"/>
          </p:nvPr>
        </p:nvSpPr>
        <p:spPr>
          <a:xfrm>
            <a:off x="1463040" y="3130688"/>
            <a:ext cx="21031200" cy="444500"/>
          </a:xfrm>
        </p:spPr>
        <p:txBody>
          <a:bodyPr/>
          <a:lstStyle/>
          <a:p>
            <a:endParaRPr lang="en-US" dirty="0"/>
          </a:p>
        </p:txBody>
      </p:sp>
      <p:sp>
        <p:nvSpPr>
          <p:cNvPr id="7" name="TextBox 6">
            <a:extLst>
              <a:ext uri="{FF2B5EF4-FFF2-40B4-BE49-F238E27FC236}">
                <a16:creationId xmlns:a16="http://schemas.microsoft.com/office/drawing/2014/main" id="{F80B76D0-E4D6-BA28-F931-ED0D02358393}"/>
              </a:ext>
            </a:extLst>
          </p:cNvPr>
          <p:cNvSpPr txBox="1"/>
          <p:nvPr/>
        </p:nvSpPr>
        <p:spPr>
          <a:xfrm>
            <a:off x="10523620" y="3130688"/>
            <a:ext cx="5555453"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 </a:t>
            </a:r>
          </a:p>
        </p:txBody>
      </p:sp>
      <p:sp>
        <p:nvSpPr>
          <p:cNvPr id="5" name="Rectangle 4">
            <a:extLst>
              <a:ext uri="{FF2B5EF4-FFF2-40B4-BE49-F238E27FC236}">
                <a16:creationId xmlns:a16="http://schemas.microsoft.com/office/drawing/2014/main" id="{0F7A2D99-D6E7-9326-E29F-B60BDF07667F}"/>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14" name="Picture 13" descr="Blue text on a black background&#10;&#10;AI-generated content may be incorrect.">
            <a:extLst>
              <a:ext uri="{FF2B5EF4-FFF2-40B4-BE49-F238E27FC236}">
                <a16:creationId xmlns:a16="http://schemas.microsoft.com/office/drawing/2014/main" id="{B865B6FB-FF08-084D-A6A7-23E43C8CFEF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9" name="TextBox 8">
            <a:extLst>
              <a:ext uri="{FF2B5EF4-FFF2-40B4-BE49-F238E27FC236}">
                <a16:creationId xmlns:a16="http://schemas.microsoft.com/office/drawing/2014/main" id="{AF0D8043-11F0-E27B-6547-38BBC1E38F3A}"/>
              </a:ext>
            </a:extLst>
          </p:cNvPr>
          <p:cNvSpPr txBox="1"/>
          <p:nvPr/>
        </p:nvSpPr>
        <p:spPr>
          <a:xfrm>
            <a:off x="3556000" y="4595842"/>
            <a:ext cx="17840324" cy="5078313"/>
          </a:xfrm>
          <a:prstGeom prst="rect">
            <a:avLst/>
          </a:prstGeom>
          <a:noFill/>
        </p:spPr>
        <p:txBody>
          <a:bodyPr wrap="square" lIns="0" tIns="0" rIns="0" bIns="0" rtlCol="0">
            <a:spAutoFit/>
          </a:bodyPr>
          <a:lstStyle/>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Corner stone of the South African land reform programme (Major contributor)</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Ethical conduct</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Open to peer review (Minutes of meetings between valuers instructed by the parties)</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Professionalism at the heart of the profession</a:t>
            </a:r>
          </a:p>
          <a:p>
            <a:pPr marL="571500" indent="-571500" algn="just">
              <a:buFont typeface="Arial" panose="020B0604020202020204" pitchFamily="34" charset="0"/>
              <a:buChar char="•"/>
            </a:pPr>
            <a:r>
              <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Majority of land reform matters concluded using administrative processes rather than judicial processes</a:t>
            </a:r>
          </a:p>
          <a:p>
            <a:pPr marL="571500" indent="-571500" algn="just">
              <a:buFont typeface="Arial" panose="020B0604020202020204" pitchFamily="34" charset="0"/>
              <a:buChar char="•"/>
            </a:pPr>
            <a:endParaRPr lang="en-US"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a:p>
            <a:endPar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3295375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3E1AD-B83C-C721-B2C2-2FCFF7FAEB2C}"/>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F33DDF5-43C4-7F43-6AF3-30A3292980A5}"/>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69" b="7769"/>
          <a:stretch/>
        </p:blipFill>
        <p:spPr>
          <a:xfrm>
            <a:off x="12700" y="0"/>
            <a:ext cx="24358600" cy="13716000"/>
          </a:xfrm>
        </p:spPr>
      </p:pic>
      <p:sp>
        <p:nvSpPr>
          <p:cNvPr id="16" name="Rectangle 15">
            <a:extLst>
              <a:ext uri="{FF2B5EF4-FFF2-40B4-BE49-F238E27FC236}">
                <a16:creationId xmlns:a16="http://schemas.microsoft.com/office/drawing/2014/main" id="{E31D144B-705D-E522-E4DD-A7EA86CD9264}"/>
              </a:ext>
            </a:extLst>
          </p:cNvPr>
          <p:cNvSpPr/>
          <p:nvPr/>
        </p:nvSpPr>
        <p:spPr>
          <a:xfrm>
            <a:off x="0" y="0"/>
            <a:ext cx="24384000" cy="13716000"/>
          </a:xfrm>
          <a:prstGeom prst="rect">
            <a:avLst/>
          </a:prstGeom>
          <a:gradFill flip="none" rotWithShape="1">
            <a:gsLst>
              <a:gs pos="0">
                <a:schemeClr val="accent6"/>
              </a:gs>
              <a:gs pos="35000">
                <a:schemeClr val="accent2">
                  <a:alpha val="70000"/>
                </a:schemeClr>
              </a:gs>
              <a:gs pos="66000">
                <a:schemeClr val="accent3">
                  <a:alpha val="90000"/>
                </a:schemeClr>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49BB3F0F-372E-E30B-AE13-9140261DEA4C}"/>
              </a:ext>
            </a:extLst>
          </p:cNvPr>
          <p:cNvSpPr txBox="1"/>
          <p:nvPr/>
        </p:nvSpPr>
        <p:spPr>
          <a:xfrm>
            <a:off x="4123210" y="5896198"/>
            <a:ext cx="16137580" cy="1923604"/>
          </a:xfrm>
          <a:prstGeom prst="rect">
            <a:avLst/>
          </a:prstGeom>
          <a:noFill/>
        </p:spPr>
        <p:txBody>
          <a:bodyPr wrap="square" lIns="0" tIns="0" rIns="0" bIns="0" rtlCol="0">
            <a:spAutoFit/>
          </a:bodyPr>
          <a:lstStyle/>
          <a:p>
            <a:pPr algn="ctr"/>
            <a:r>
              <a:rPr lang="en-US" sz="12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Re ya leboha</a:t>
            </a:r>
          </a:p>
        </p:txBody>
      </p:sp>
      <p:grpSp>
        <p:nvGrpSpPr>
          <p:cNvPr id="40" name="Group 39">
            <a:extLst>
              <a:ext uri="{FF2B5EF4-FFF2-40B4-BE49-F238E27FC236}">
                <a16:creationId xmlns:a16="http://schemas.microsoft.com/office/drawing/2014/main" id="{B7DFB827-F758-3AE4-0CFE-1CEA62DEEC07}"/>
              </a:ext>
            </a:extLst>
          </p:cNvPr>
          <p:cNvGrpSpPr/>
          <p:nvPr/>
        </p:nvGrpSpPr>
        <p:grpSpPr>
          <a:xfrm>
            <a:off x="6408684" y="5334600"/>
            <a:ext cx="11566632" cy="3046801"/>
            <a:chOff x="6301042" y="4227741"/>
            <a:chExt cx="11566632" cy="3046801"/>
          </a:xfrm>
        </p:grpSpPr>
        <p:grpSp>
          <p:nvGrpSpPr>
            <p:cNvPr id="36" name="Group 35">
              <a:extLst>
                <a:ext uri="{FF2B5EF4-FFF2-40B4-BE49-F238E27FC236}">
                  <a16:creationId xmlns:a16="http://schemas.microsoft.com/office/drawing/2014/main" id="{061E0C09-AA80-1C1B-240A-6A07E78944E8}"/>
                </a:ext>
              </a:extLst>
            </p:cNvPr>
            <p:cNvGrpSpPr/>
            <p:nvPr/>
          </p:nvGrpSpPr>
          <p:grpSpPr>
            <a:xfrm>
              <a:off x="6301042" y="4227741"/>
              <a:ext cx="1473200" cy="1463040"/>
              <a:chOff x="6009640" y="3769678"/>
              <a:chExt cx="1473200" cy="1463040"/>
            </a:xfrm>
          </p:grpSpPr>
          <p:cxnSp>
            <p:nvCxnSpPr>
              <p:cNvPr id="32" name="Straight Connector 31">
                <a:extLst>
                  <a:ext uri="{FF2B5EF4-FFF2-40B4-BE49-F238E27FC236}">
                    <a16:creationId xmlns:a16="http://schemas.microsoft.com/office/drawing/2014/main" id="{F85CE6C3-B96D-5959-C013-4FF4236B2C27}"/>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283CE5B3-1F11-DE4A-0329-87891EF85350}"/>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40B431EE-9FDE-A195-2239-0F3A00A99E64}"/>
                </a:ext>
              </a:extLst>
            </p:cNvPr>
            <p:cNvGrpSpPr/>
            <p:nvPr/>
          </p:nvGrpSpPr>
          <p:grpSpPr>
            <a:xfrm rot="10800000">
              <a:off x="16394474" y="5811502"/>
              <a:ext cx="1473200" cy="1463040"/>
              <a:chOff x="6009640" y="3769678"/>
              <a:chExt cx="1473200" cy="1463040"/>
            </a:xfrm>
          </p:grpSpPr>
          <p:cxnSp>
            <p:nvCxnSpPr>
              <p:cNvPr id="38" name="Straight Connector 37">
                <a:extLst>
                  <a:ext uri="{FF2B5EF4-FFF2-40B4-BE49-F238E27FC236}">
                    <a16:creationId xmlns:a16="http://schemas.microsoft.com/office/drawing/2014/main" id="{056260B2-6E70-6738-F6D3-E98F0BEF28E2}"/>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89CA7BA-F277-A140-B47D-81BCFB1D9F93}"/>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15" name="Picture 14">
            <a:extLst>
              <a:ext uri="{FF2B5EF4-FFF2-40B4-BE49-F238E27FC236}">
                <a16:creationId xmlns:a16="http://schemas.microsoft.com/office/drawing/2014/main" id="{2B5B03C4-753E-FA54-3C2F-4DF17097F7A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914210" y="11132647"/>
            <a:ext cx="3175812" cy="2154436"/>
          </a:xfrm>
          <a:prstGeom prst="rect">
            <a:avLst/>
          </a:prstGeom>
        </p:spPr>
      </p:pic>
      <p:pic>
        <p:nvPicPr>
          <p:cNvPr id="2" name="Picture 1">
            <a:extLst>
              <a:ext uri="{FF2B5EF4-FFF2-40B4-BE49-F238E27FC236}">
                <a16:creationId xmlns:a16="http://schemas.microsoft.com/office/drawing/2014/main" id="{5D4D072D-428C-462A-4B19-090F0C0706DC}"/>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1950" y="10241402"/>
            <a:ext cx="4420579" cy="3705763"/>
          </a:xfrm>
          <a:prstGeom prst="rect">
            <a:avLst/>
          </a:prstGeom>
        </p:spPr>
      </p:pic>
      <p:pic>
        <p:nvPicPr>
          <p:cNvPr id="3" name="Picture 2">
            <a:extLst>
              <a:ext uri="{FF2B5EF4-FFF2-40B4-BE49-F238E27FC236}">
                <a16:creationId xmlns:a16="http://schemas.microsoft.com/office/drawing/2014/main" id="{C0E5943D-BB45-95AD-75F2-D39A71CDEA99}"/>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7975316" y="11099054"/>
            <a:ext cx="6545580" cy="2188030"/>
          </a:xfrm>
          <a:prstGeom prst="rect">
            <a:avLst/>
          </a:prstGeom>
        </p:spPr>
      </p:pic>
    </p:spTree>
    <p:extLst>
      <p:ext uri="{BB962C8B-B14F-4D97-AF65-F5344CB8AC3E}">
        <p14:creationId xmlns:p14="http://schemas.microsoft.com/office/powerpoint/2010/main" val="735840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0452835F-0CAE-469A-842E-4279EECF042B}"/>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69" b="7769"/>
          <a:stretch/>
        </p:blipFill>
        <p:spPr>
          <a:xfrm>
            <a:off x="12700" y="0"/>
            <a:ext cx="24358600" cy="13716000"/>
          </a:xfrm>
        </p:spPr>
      </p:pic>
      <p:sp>
        <p:nvSpPr>
          <p:cNvPr id="16" name="Rectangle 15">
            <a:extLst>
              <a:ext uri="{FF2B5EF4-FFF2-40B4-BE49-F238E27FC236}">
                <a16:creationId xmlns:a16="http://schemas.microsoft.com/office/drawing/2014/main" id="{5B3409A0-3CA9-4049-A450-589A0A4EFEDA}"/>
              </a:ext>
            </a:extLst>
          </p:cNvPr>
          <p:cNvSpPr/>
          <p:nvPr/>
        </p:nvSpPr>
        <p:spPr>
          <a:xfrm>
            <a:off x="0" y="-33250"/>
            <a:ext cx="24384000" cy="13716000"/>
          </a:xfrm>
          <a:prstGeom prst="rect">
            <a:avLst/>
          </a:prstGeom>
          <a:gradFill flip="none" rotWithShape="1">
            <a:gsLst>
              <a:gs pos="0">
                <a:schemeClr val="accent6"/>
              </a:gs>
              <a:gs pos="35000">
                <a:schemeClr val="accent2">
                  <a:alpha val="70000"/>
                </a:schemeClr>
              </a:gs>
              <a:gs pos="66000">
                <a:schemeClr val="accent3">
                  <a:alpha val="90000"/>
                </a:schemeClr>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p:nvSpPr>
        <p:spPr>
          <a:xfrm>
            <a:off x="4123210" y="3585266"/>
            <a:ext cx="16137580" cy="5770811"/>
          </a:xfrm>
          <a:prstGeom prst="rect">
            <a:avLst/>
          </a:prstGeom>
          <a:noFill/>
        </p:spPr>
        <p:txBody>
          <a:bodyPr wrap="square" lIns="0" tIns="0" rIns="0" bIns="0" rtlCol="0">
            <a:spAutoFit/>
          </a:bodyPr>
          <a:lstStyle/>
          <a:p>
            <a:pPr algn="ctr"/>
            <a:r>
              <a:rPr lang="en-US" sz="12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Mandate and Legislative Background</a:t>
            </a:r>
          </a:p>
        </p:txBody>
      </p:sp>
      <p:grpSp>
        <p:nvGrpSpPr>
          <p:cNvPr id="40" name="Group 39"/>
          <p:cNvGrpSpPr/>
          <p:nvPr/>
        </p:nvGrpSpPr>
        <p:grpSpPr>
          <a:xfrm>
            <a:off x="6408684" y="3585265"/>
            <a:ext cx="11566632" cy="6123999"/>
            <a:chOff x="6301042" y="4227741"/>
            <a:chExt cx="11566632" cy="3046801"/>
          </a:xfrm>
        </p:grpSpPr>
        <p:grpSp>
          <p:nvGrpSpPr>
            <p:cNvPr id="36" name="Group 35"/>
            <p:cNvGrpSpPr/>
            <p:nvPr/>
          </p:nvGrpSpPr>
          <p:grpSpPr>
            <a:xfrm>
              <a:off x="6301042" y="4227741"/>
              <a:ext cx="1473200" cy="1463040"/>
              <a:chOff x="6009640" y="3769678"/>
              <a:chExt cx="1473200" cy="1463040"/>
            </a:xfrm>
          </p:grpSpPr>
          <p:cxnSp>
            <p:nvCxnSpPr>
              <p:cNvPr id="32" name="Straight Connector 31"/>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oup 36"/>
            <p:cNvGrpSpPr/>
            <p:nvPr/>
          </p:nvGrpSpPr>
          <p:grpSpPr>
            <a:xfrm rot="10800000">
              <a:off x="16394474" y="5811502"/>
              <a:ext cx="1473200" cy="1463040"/>
              <a:chOff x="6009640" y="3769678"/>
              <a:chExt cx="1473200" cy="1463040"/>
            </a:xfrm>
          </p:grpSpPr>
          <p:cxnSp>
            <p:nvCxnSpPr>
              <p:cNvPr id="38" name="Straight Connector 37"/>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15" name="Picture 14">
            <a:extLst>
              <a:ext uri="{FF2B5EF4-FFF2-40B4-BE49-F238E27FC236}">
                <a16:creationId xmlns:a16="http://schemas.microsoft.com/office/drawing/2014/main" id="{9E7629B4-8804-4A06-8349-87005E527DA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914210" y="11132647"/>
            <a:ext cx="3175812" cy="2154436"/>
          </a:xfrm>
          <a:prstGeom prst="rect">
            <a:avLst/>
          </a:prstGeom>
        </p:spPr>
      </p:pic>
      <p:pic>
        <p:nvPicPr>
          <p:cNvPr id="2" name="Picture 1">
            <a:extLst>
              <a:ext uri="{FF2B5EF4-FFF2-40B4-BE49-F238E27FC236}">
                <a16:creationId xmlns:a16="http://schemas.microsoft.com/office/drawing/2014/main" id="{BE4AB20E-C82C-0B77-25E2-499CCC51A60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1950" y="10241402"/>
            <a:ext cx="4420579" cy="3705763"/>
          </a:xfrm>
          <a:prstGeom prst="rect">
            <a:avLst/>
          </a:prstGeom>
        </p:spPr>
      </p:pic>
      <p:pic>
        <p:nvPicPr>
          <p:cNvPr id="3" name="Picture 2">
            <a:extLst>
              <a:ext uri="{FF2B5EF4-FFF2-40B4-BE49-F238E27FC236}">
                <a16:creationId xmlns:a16="http://schemas.microsoft.com/office/drawing/2014/main" id="{2F4A1C05-0A95-59BD-3D83-AFC5B0FCFD21}"/>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7975316" y="11099054"/>
            <a:ext cx="6545580" cy="2188030"/>
          </a:xfrm>
          <a:prstGeom prst="rect">
            <a:avLst/>
          </a:prstGeom>
        </p:spPr>
      </p:pic>
    </p:spTree>
    <p:extLst>
      <p:ext uri="{BB962C8B-B14F-4D97-AF65-F5344CB8AC3E}">
        <p14:creationId xmlns:p14="http://schemas.microsoft.com/office/powerpoint/2010/main" val="39352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B1C0C9"/>
                </a:solidFill>
              </a:rPr>
              <a:t>OVG MANDATE AND BACKGOUND</a:t>
            </a:r>
            <a:endParaRPr lang="en-US" dirty="0">
              <a:solidFill>
                <a:schemeClr val="accent2"/>
              </a:solidFill>
            </a:endParaRPr>
          </a:p>
        </p:txBody>
      </p:sp>
      <p:sp>
        <p:nvSpPr>
          <p:cNvPr id="3" name="Text Placeholder 2"/>
          <p:cNvSpPr>
            <a:spLocks noGrp="1"/>
          </p:cNvSpPr>
          <p:nvPr>
            <p:ph type="body" sz="quarter" idx="10"/>
          </p:nvPr>
        </p:nvSpPr>
        <p:spPr/>
        <p:txBody>
          <a:bodyPr/>
          <a:lstStyle/>
          <a:p>
            <a:r>
              <a:rPr lang="en-US" dirty="0"/>
              <a:t>The OVG derives its mandate from the Property Valuations Act, 2014</a:t>
            </a:r>
          </a:p>
        </p:txBody>
      </p:sp>
      <p:sp>
        <p:nvSpPr>
          <p:cNvPr id="4" name="TextBox 3"/>
          <p:cNvSpPr txBox="1"/>
          <p:nvPr/>
        </p:nvSpPr>
        <p:spPr>
          <a:xfrm>
            <a:off x="1676401" y="4256993"/>
            <a:ext cx="5753483" cy="6099555"/>
          </a:xfrm>
          <a:prstGeom prst="rect">
            <a:avLst/>
          </a:prstGeom>
          <a:noFill/>
        </p:spPr>
        <p:txBody>
          <a:bodyPr wrap="square" lIns="0" tIns="0" rIns="0" bIns="0" rtlCol="0">
            <a:spAutoFit/>
          </a:bodyPr>
          <a:lstStyle/>
          <a:p>
            <a:pPr algn="just">
              <a:lnSpc>
                <a:spcPct val="140000"/>
              </a:lnSpc>
              <a:spcAft>
                <a:spcPts val="3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 Act provides for the establishment of the Office of the Valuer-General; for the regulation of the valuation of property that has been identified for land reform as well as property that has been identified for acquisition or disposal by a department. </a:t>
            </a:r>
          </a:p>
          <a:p>
            <a:pPr algn="just">
              <a:lnSpc>
                <a:spcPct val="140000"/>
              </a:lnSpc>
              <a:spcAft>
                <a:spcPts val="3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Support land reform by providing impartial, efficient, just and equitable property valuation services for all land-reform related matters in the country</a:t>
            </a:r>
          </a:p>
        </p:txBody>
      </p:sp>
      <p:sp>
        <p:nvSpPr>
          <p:cNvPr id="7" name="TextBox 6"/>
          <p:cNvSpPr txBox="1"/>
          <p:nvPr/>
        </p:nvSpPr>
        <p:spPr>
          <a:xfrm>
            <a:off x="1679568" y="2867083"/>
            <a:ext cx="5750806" cy="553998"/>
          </a:xfrm>
          <a:prstGeom prst="rect">
            <a:avLst/>
          </a:prstGeom>
          <a:noFill/>
        </p:spPr>
        <p:txBody>
          <a:bodyPr wrap="square" lIns="0" tIns="0" rIns="0" bIns="0" rtlCol="0">
            <a:spAutoFit/>
          </a:bodyPr>
          <a:lstStyle>
            <a:defPPr>
              <a:defRPr lang="en-US"/>
            </a:defPPr>
            <a:lvl1pPr>
              <a:defRPr sz="42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Property Valuations Act, 2014</a:t>
            </a:r>
          </a:p>
        </p:txBody>
      </p:sp>
      <p:sp>
        <p:nvSpPr>
          <p:cNvPr id="10" name="TextBox 9"/>
          <p:cNvSpPr txBox="1"/>
          <p:nvPr/>
        </p:nvSpPr>
        <p:spPr>
          <a:xfrm>
            <a:off x="9315014" y="4256993"/>
            <a:ext cx="5753483" cy="3569632"/>
          </a:xfrm>
          <a:prstGeom prst="rect">
            <a:avLst/>
          </a:prstGeom>
          <a:noFill/>
        </p:spPr>
        <p:txBody>
          <a:bodyPr wrap="square" lIns="0" tIns="0" rIns="0" bIns="0" rtlCol="0">
            <a:spAutoFit/>
          </a:bodyPr>
          <a:lstStyle/>
          <a:p>
            <a:pPr algn="just">
              <a:lnSpc>
                <a:spcPct val="140000"/>
              </a:lnSpc>
              <a:spcAft>
                <a:spcPts val="3600"/>
              </a:spcAft>
            </a:pP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Whenever a property has been identified for — (a) purposes of land reform that property must be valued by the Office of the Valuer-General for purposes of determining the value of the property having regard to the prescribed criteria procedures and guidelines</a:t>
            </a:r>
          </a:p>
        </p:txBody>
      </p:sp>
      <p:sp>
        <p:nvSpPr>
          <p:cNvPr id="11" name="TextBox 10"/>
          <p:cNvSpPr txBox="1"/>
          <p:nvPr/>
        </p:nvSpPr>
        <p:spPr>
          <a:xfrm>
            <a:off x="9318181" y="2867083"/>
            <a:ext cx="5750806" cy="1292662"/>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Section 12. 1. (a) of the Property Valuations Act</a:t>
            </a:r>
          </a:p>
        </p:txBody>
      </p:sp>
      <p:sp>
        <p:nvSpPr>
          <p:cNvPr id="12" name="TextBox 11"/>
          <p:cNvSpPr txBox="1"/>
          <p:nvPr/>
        </p:nvSpPr>
        <p:spPr>
          <a:xfrm>
            <a:off x="16954117" y="4256993"/>
            <a:ext cx="5753483" cy="3569632"/>
          </a:xfrm>
          <a:prstGeom prst="rect">
            <a:avLst/>
          </a:prstGeom>
          <a:noFill/>
        </p:spPr>
        <p:txBody>
          <a:bodyPr wrap="square" lIns="0" tIns="0" rIns="0" bIns="0" rtlCol="0">
            <a:spAutoFit/>
          </a:bodyPr>
          <a:lstStyle>
            <a:defPPr>
              <a:defRPr lang="en-US"/>
            </a:defPPr>
            <a:lvl1pPr>
              <a:lnSpc>
                <a:spcPct val="140000"/>
              </a:lnSpc>
              <a:spcAft>
                <a:spcPts val="3600"/>
              </a:spcAft>
              <a:defRPr sz="2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algn="just"/>
            <a:r>
              <a:rPr lang="en-ZA" dirty="0"/>
              <a:t>Whenever a property has been identified for acquisition or disposal by a department, for any reason other than that mentioned in paragraph (a), the market value of such property may, at the request of a department, be determined by the Office of the Valuer-General.</a:t>
            </a:r>
          </a:p>
        </p:txBody>
      </p:sp>
      <p:sp>
        <p:nvSpPr>
          <p:cNvPr id="5" name="Rectangle 4">
            <a:extLst>
              <a:ext uri="{FF2B5EF4-FFF2-40B4-BE49-F238E27FC236}">
                <a16:creationId xmlns:a16="http://schemas.microsoft.com/office/drawing/2014/main" id="{5576E4EF-57F4-6CC9-0C1D-6704F846481E}"/>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4" name="Picture 13" descr="Blue text on a black background&#10;&#10;AI-generated content may be incorrect.">
            <a:extLst>
              <a:ext uri="{FF2B5EF4-FFF2-40B4-BE49-F238E27FC236}">
                <a16:creationId xmlns:a16="http://schemas.microsoft.com/office/drawing/2014/main" id="{54B3EFA0-DDE4-10ED-3B8F-D602895737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6" name="TextBox 5">
            <a:extLst>
              <a:ext uri="{FF2B5EF4-FFF2-40B4-BE49-F238E27FC236}">
                <a16:creationId xmlns:a16="http://schemas.microsoft.com/office/drawing/2014/main" id="{ED1B2084-0779-ABB3-3454-38E890C08F69}"/>
              </a:ext>
            </a:extLst>
          </p:cNvPr>
          <p:cNvSpPr txBox="1"/>
          <p:nvPr/>
        </p:nvSpPr>
        <p:spPr>
          <a:xfrm>
            <a:off x="16947687" y="2867083"/>
            <a:ext cx="5750806" cy="1292662"/>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Section 12. 1. (b) of the Property Valuations Act</a:t>
            </a:r>
          </a:p>
        </p:txBody>
      </p:sp>
    </p:spTree>
    <p:extLst>
      <p:ext uri="{BB962C8B-B14F-4D97-AF65-F5344CB8AC3E}">
        <p14:creationId xmlns:p14="http://schemas.microsoft.com/office/powerpoint/2010/main" val="1228164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72739"/>
            <a:ext cx="21031200" cy="1163097"/>
          </a:xfrm>
          <a:noFill/>
          <a:ln>
            <a:noFill/>
          </a:ln>
        </p:spPr>
        <p:style>
          <a:lnRef idx="0">
            <a:scrgbClr r="0" g="0" b="0"/>
          </a:lnRef>
          <a:fillRef idx="0">
            <a:scrgbClr r="0" g="0" b="0"/>
          </a:fillRef>
          <a:effectRef idx="0">
            <a:scrgbClr r="0" g="0" b="0"/>
          </a:effectRef>
          <a:fontRef idx="minor">
            <a:schemeClr val="accent2"/>
          </a:fontRef>
        </p:style>
        <p:txBody>
          <a:bodyPr/>
          <a:lstStyle/>
          <a:p>
            <a:r>
              <a:rPr lang="en-US" dirty="0">
                <a:solidFill>
                  <a:srgbClr val="B1C0C9"/>
                </a:solidFill>
              </a:rPr>
              <a:t>Legislative Landscape</a:t>
            </a:r>
            <a:endParaRPr lang="en-US" dirty="0">
              <a:solidFill>
                <a:schemeClr val="accent2"/>
              </a:solidFill>
            </a:endParaRPr>
          </a:p>
        </p:txBody>
      </p:sp>
      <p:sp>
        <p:nvSpPr>
          <p:cNvPr id="3" name="Text Placeholder 2"/>
          <p:cNvSpPr>
            <a:spLocks noGrp="1"/>
          </p:cNvSpPr>
          <p:nvPr>
            <p:ph type="body" sz="quarter" idx="10"/>
          </p:nvPr>
        </p:nvSpPr>
        <p:spPr>
          <a:xfrm>
            <a:off x="1676400" y="1516847"/>
            <a:ext cx="21031200" cy="444500"/>
          </a:xfrm>
        </p:spPr>
        <p:txBody>
          <a:bodyPr/>
          <a:lstStyle/>
          <a:p>
            <a:r>
              <a:rPr lang="en-US" dirty="0"/>
              <a:t>Key land reform legislations that are implemented by DLRRD </a:t>
            </a:r>
          </a:p>
        </p:txBody>
      </p:sp>
      <p:cxnSp>
        <p:nvCxnSpPr>
          <p:cNvPr id="19" name="Straight Connector 18"/>
          <p:cNvCxnSpPr>
            <a:cxnSpLocks/>
          </p:cNvCxnSpPr>
          <p:nvPr/>
        </p:nvCxnSpPr>
        <p:spPr>
          <a:xfrm>
            <a:off x="8322431" y="6822523"/>
            <a:ext cx="0" cy="1107532"/>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cxnSpLocks/>
          </p:cNvCxnSpPr>
          <p:nvPr/>
        </p:nvCxnSpPr>
        <p:spPr>
          <a:xfrm>
            <a:off x="4483815" y="6822524"/>
            <a:ext cx="0" cy="591154"/>
          </a:xfrm>
          <a:prstGeom prst="line">
            <a:avLst/>
          </a:prstGeom>
          <a:ln w="28575">
            <a:solidFill>
              <a:srgbClr val="B1C0C9"/>
            </a:solidFill>
          </a:ln>
        </p:spPr>
        <p:style>
          <a:lnRef idx="1">
            <a:schemeClr val="accent1"/>
          </a:lnRef>
          <a:fillRef idx="0">
            <a:schemeClr val="accent1"/>
          </a:fillRef>
          <a:effectRef idx="0">
            <a:schemeClr val="accent1"/>
          </a:effectRef>
          <a:fontRef idx="minor">
            <a:schemeClr val="tx1"/>
          </a:fontRef>
        </p:style>
      </p:cxnSp>
      <p:sp>
        <p:nvSpPr>
          <p:cNvPr id="5" name="Rounded Rectangle 4"/>
          <p:cNvSpPr/>
          <p:nvPr/>
        </p:nvSpPr>
        <p:spPr>
          <a:xfrm rot="2700000">
            <a:off x="2709709" y="2810499"/>
            <a:ext cx="3548212" cy="3548213"/>
          </a:xfrm>
          <a:prstGeom prst="roundRect">
            <a:avLst/>
          </a:prstGeom>
          <a:solidFill>
            <a:srgbClr val="B1C0C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rot="2700000">
            <a:off x="6563801" y="2810499"/>
            <a:ext cx="3548212" cy="3548213"/>
          </a:xfrm>
          <a:prstGeom prst="round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p:cNvSpPr/>
          <p:nvPr/>
        </p:nvSpPr>
        <p:spPr>
          <a:xfrm rot="2700000">
            <a:off x="10417895" y="2810500"/>
            <a:ext cx="3548212" cy="3548213"/>
          </a:xfrm>
          <a:prstGeom prst="round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ed Rectangle 7"/>
          <p:cNvSpPr/>
          <p:nvPr/>
        </p:nvSpPr>
        <p:spPr>
          <a:xfrm rot="2700000">
            <a:off x="14271987" y="2810502"/>
            <a:ext cx="3548212" cy="3548213"/>
          </a:xfrm>
          <a:prstGeom prst="roundRect">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ounded Rectangle 8"/>
          <p:cNvSpPr/>
          <p:nvPr/>
        </p:nvSpPr>
        <p:spPr>
          <a:xfrm rot="2700000">
            <a:off x="18126082" y="2810503"/>
            <a:ext cx="3548212" cy="3548213"/>
          </a:xfrm>
          <a:prstGeom prst="roundRect">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p:cNvSpPr txBox="1"/>
          <p:nvPr/>
        </p:nvSpPr>
        <p:spPr>
          <a:xfrm>
            <a:off x="2859952" y="7396604"/>
            <a:ext cx="3291360" cy="3693319"/>
          </a:xfrm>
          <a:prstGeom prst="rect">
            <a:avLst/>
          </a:prstGeom>
          <a:noFill/>
        </p:spPr>
        <p:txBody>
          <a:bodyPr wrap="square" lIns="0" tIns="0" rIns="0" bIns="0" rtlCol="0">
            <a:spAutoFit/>
          </a:bodyPr>
          <a:lstStyle/>
          <a:p>
            <a:pPr algn="ct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Labour Tenants Act, 1996</a:t>
            </a:r>
          </a:p>
          <a:p>
            <a:pPr algn="ctr"/>
            <a:endPar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r>
              <a:rPr lang="en-ZA"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Securing, and strengthening land tenure rights of people who live in privately owned or commercial farming areas and communal areas</a:t>
            </a:r>
            <a:r>
              <a:rPr lang="en-US" sz="24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 </a:t>
            </a:r>
          </a:p>
        </p:txBody>
      </p:sp>
      <p:sp>
        <p:nvSpPr>
          <p:cNvPr id="32" name="TextBox 31"/>
          <p:cNvSpPr txBox="1"/>
          <p:nvPr/>
        </p:nvSpPr>
        <p:spPr>
          <a:xfrm>
            <a:off x="6714383" y="7926941"/>
            <a:ext cx="3291360" cy="4801314"/>
          </a:xfrm>
          <a:prstGeom prst="rect">
            <a:avLst/>
          </a:prstGeom>
          <a:noFill/>
        </p:spPr>
        <p:txBody>
          <a:bodyPr wrap="square" lIns="0" tIns="0" rIns="0" bIns="0" rtlCol="0">
            <a:spAutoFit/>
          </a:bodyPr>
          <a:lstStyle>
            <a:defPPr>
              <a:defRPr lang="en-US"/>
            </a:defPPr>
            <a:lvl1pPr algn="ctr">
              <a:defRPr sz="2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Restitution of Land Rights Act, 1994</a:t>
            </a:r>
          </a:p>
          <a:p>
            <a:endParaRPr lang="en-US" dirty="0"/>
          </a:p>
          <a:p>
            <a:r>
              <a:rPr lang="en-US" dirty="0"/>
              <a:t>The Act makes provision for the restitution of rights in land to persons or communities dispossessed of such rights after 19 June 1913 as a result of past racially discriminatory laws or practices</a:t>
            </a:r>
          </a:p>
        </p:txBody>
      </p:sp>
      <p:sp>
        <p:nvSpPr>
          <p:cNvPr id="44" name="Freeform 17"/>
          <p:cNvSpPr>
            <a:spLocks noEditPoints="1"/>
          </p:cNvSpPr>
          <p:nvPr/>
        </p:nvSpPr>
        <p:spPr bwMode="auto">
          <a:xfrm>
            <a:off x="3779483" y="3813966"/>
            <a:ext cx="1408664" cy="1439238"/>
          </a:xfrm>
          <a:custGeom>
            <a:avLst/>
            <a:gdLst>
              <a:gd name="T0" fmla="*/ 565 w 1481"/>
              <a:gd name="T1" fmla="*/ 689 h 1519"/>
              <a:gd name="T2" fmla="*/ 580 w 1481"/>
              <a:gd name="T3" fmla="*/ 719 h 1519"/>
              <a:gd name="T4" fmla="*/ 435 w 1481"/>
              <a:gd name="T5" fmla="*/ 796 h 1519"/>
              <a:gd name="T6" fmla="*/ 607 w 1481"/>
              <a:gd name="T7" fmla="*/ 867 h 1519"/>
              <a:gd name="T8" fmla="*/ 758 w 1481"/>
              <a:gd name="T9" fmla="*/ 473 h 1519"/>
              <a:gd name="T10" fmla="*/ 406 w 1481"/>
              <a:gd name="T11" fmla="*/ 928 h 1519"/>
              <a:gd name="T12" fmla="*/ 26 w 1481"/>
              <a:gd name="T13" fmla="*/ 1200 h 1519"/>
              <a:gd name="T14" fmla="*/ 303 w 1481"/>
              <a:gd name="T15" fmla="*/ 779 h 1519"/>
              <a:gd name="T16" fmla="*/ 819 w 1481"/>
              <a:gd name="T17" fmla="*/ 412 h 1519"/>
              <a:gd name="T18" fmla="*/ 482 w 1481"/>
              <a:gd name="T19" fmla="*/ 896 h 1519"/>
              <a:gd name="T20" fmla="*/ 356 w 1481"/>
              <a:gd name="T21" fmla="*/ 723 h 1519"/>
              <a:gd name="T22" fmla="*/ 416 w 1481"/>
              <a:gd name="T23" fmla="*/ 815 h 1519"/>
              <a:gd name="T24" fmla="*/ 798 w 1481"/>
              <a:gd name="T25" fmla="*/ 433 h 1519"/>
              <a:gd name="T26" fmla="*/ 325 w 1481"/>
              <a:gd name="T27" fmla="*/ 804 h 1519"/>
              <a:gd name="T28" fmla="*/ 454 w 1481"/>
              <a:gd name="T29" fmla="*/ 882 h 1519"/>
              <a:gd name="T30" fmla="*/ 395 w 1481"/>
              <a:gd name="T31" fmla="*/ 836 h 1519"/>
              <a:gd name="T32" fmla="*/ 349 w 1481"/>
              <a:gd name="T33" fmla="*/ 777 h 1519"/>
              <a:gd name="T34" fmla="*/ 325 w 1481"/>
              <a:gd name="T35" fmla="*/ 847 h 1519"/>
              <a:gd name="T36" fmla="*/ 54 w 1481"/>
              <a:gd name="T37" fmla="*/ 1185 h 1519"/>
              <a:gd name="T38" fmla="*/ 1481 w 1481"/>
              <a:gd name="T39" fmla="*/ 1453 h 1519"/>
              <a:gd name="T40" fmla="*/ 487 w 1481"/>
              <a:gd name="T41" fmla="*/ 1421 h 1519"/>
              <a:gd name="T42" fmla="*/ 378 w 1481"/>
              <a:gd name="T43" fmla="*/ 1017 h 1519"/>
              <a:gd name="T44" fmla="*/ 502 w 1481"/>
              <a:gd name="T45" fmla="*/ 1391 h 1519"/>
              <a:gd name="T46" fmla="*/ 1353 w 1481"/>
              <a:gd name="T47" fmla="*/ 136 h 1519"/>
              <a:gd name="T48" fmla="*/ 1186 w 1481"/>
              <a:gd name="T49" fmla="*/ 156 h 1519"/>
              <a:gd name="T50" fmla="*/ 1093 w 1481"/>
              <a:gd name="T51" fmla="*/ 141 h 1519"/>
              <a:gd name="T52" fmla="*/ 986 w 1481"/>
              <a:gd name="T53" fmla="*/ 101 h 1519"/>
              <a:gd name="T54" fmla="*/ 955 w 1481"/>
              <a:gd name="T55" fmla="*/ 101 h 1519"/>
              <a:gd name="T56" fmla="*/ 848 w 1481"/>
              <a:gd name="T57" fmla="*/ 141 h 1519"/>
              <a:gd name="T58" fmla="*/ 755 w 1481"/>
              <a:gd name="T59" fmla="*/ 156 h 1519"/>
              <a:gd name="T60" fmla="*/ 663 w 1481"/>
              <a:gd name="T61" fmla="*/ 141 h 1519"/>
              <a:gd name="T62" fmla="*/ 555 w 1481"/>
              <a:gd name="T63" fmla="*/ 101 h 1519"/>
              <a:gd name="T64" fmla="*/ 525 w 1481"/>
              <a:gd name="T65" fmla="*/ 101 h 1519"/>
              <a:gd name="T66" fmla="*/ 378 w 1481"/>
              <a:gd name="T67" fmla="*/ 354 h 1519"/>
              <a:gd name="T68" fmla="*/ 525 w 1481"/>
              <a:gd name="T69" fmla="*/ 71 h 1519"/>
              <a:gd name="T70" fmla="*/ 555 w 1481"/>
              <a:gd name="T71" fmla="*/ 71 h 1519"/>
              <a:gd name="T72" fmla="*/ 663 w 1481"/>
              <a:gd name="T73" fmla="*/ 15 h 1519"/>
              <a:gd name="T74" fmla="*/ 755 w 1481"/>
              <a:gd name="T75" fmla="*/ 0 h 1519"/>
              <a:gd name="T76" fmla="*/ 848 w 1481"/>
              <a:gd name="T77" fmla="*/ 15 h 1519"/>
              <a:gd name="T78" fmla="*/ 955 w 1481"/>
              <a:gd name="T79" fmla="*/ 71 h 1519"/>
              <a:gd name="T80" fmla="*/ 986 w 1481"/>
              <a:gd name="T81" fmla="*/ 71 h 1519"/>
              <a:gd name="T82" fmla="*/ 1093 w 1481"/>
              <a:gd name="T83" fmla="*/ 15 h 1519"/>
              <a:gd name="T84" fmla="*/ 1186 w 1481"/>
              <a:gd name="T85" fmla="*/ 0 h 1519"/>
              <a:gd name="T86" fmla="*/ 1383 w 1481"/>
              <a:gd name="T87" fmla="*/ 136 h 1519"/>
              <a:gd name="T88" fmla="*/ 1451 w 1481"/>
              <a:gd name="T89" fmla="*/ 259 h 1519"/>
              <a:gd name="T90" fmla="*/ 1318 w 1481"/>
              <a:gd name="T91" fmla="*/ 1421 h 1519"/>
              <a:gd name="T92" fmla="*/ 1416 w 1481"/>
              <a:gd name="T93" fmla="*/ 1488 h 1519"/>
              <a:gd name="T94" fmla="*/ 1076 w 1481"/>
              <a:gd name="T95" fmla="*/ 882 h 1519"/>
              <a:gd name="T96" fmla="*/ 936 w 1481"/>
              <a:gd name="T97" fmla="*/ 1301 h 1519"/>
              <a:gd name="T98" fmla="*/ 1046 w 1481"/>
              <a:gd name="T99" fmla="*/ 897 h 1519"/>
              <a:gd name="T100" fmla="*/ 1046 w 1481"/>
              <a:gd name="T101" fmla="*/ 897 h 1519"/>
              <a:gd name="T102" fmla="*/ 877 w 1481"/>
              <a:gd name="T103" fmla="*/ 1316 h 1519"/>
              <a:gd name="T104" fmla="*/ 768 w 1481"/>
              <a:gd name="T105" fmla="*/ 993 h 1519"/>
              <a:gd name="T106" fmla="*/ 783 w 1481"/>
              <a:gd name="T107" fmla="*/ 1286 h 1519"/>
              <a:gd name="T108" fmla="*/ 1259 w 1481"/>
              <a:gd name="T109" fmla="*/ 781 h 1519"/>
              <a:gd name="T110" fmla="*/ 1119 w 1481"/>
              <a:gd name="T111" fmla="*/ 1301 h 1519"/>
              <a:gd name="T112" fmla="*/ 1229 w 1481"/>
              <a:gd name="T113" fmla="*/ 796 h 1519"/>
              <a:gd name="T114" fmla="*/ 1229 w 1481"/>
              <a:gd name="T115" fmla="*/ 796 h 1519"/>
              <a:gd name="T116" fmla="*/ 1167 w 1481"/>
              <a:gd name="T117" fmla="*/ 479 h 1519"/>
              <a:gd name="T118" fmla="*/ 1099 w 1481"/>
              <a:gd name="T119" fmla="*/ 578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81" h="1519">
                <a:moveTo>
                  <a:pt x="460" y="651"/>
                </a:moveTo>
                <a:cubicBezTo>
                  <a:pt x="454" y="647"/>
                  <a:pt x="452" y="637"/>
                  <a:pt x="457" y="630"/>
                </a:cubicBezTo>
                <a:cubicBezTo>
                  <a:pt x="462" y="623"/>
                  <a:pt x="471" y="622"/>
                  <a:pt x="478" y="627"/>
                </a:cubicBezTo>
                <a:cubicBezTo>
                  <a:pt x="565" y="689"/>
                  <a:pt x="565" y="689"/>
                  <a:pt x="565" y="689"/>
                </a:cubicBezTo>
                <a:cubicBezTo>
                  <a:pt x="709" y="504"/>
                  <a:pt x="709" y="504"/>
                  <a:pt x="709" y="504"/>
                </a:cubicBezTo>
                <a:cubicBezTo>
                  <a:pt x="714" y="497"/>
                  <a:pt x="724" y="496"/>
                  <a:pt x="730" y="501"/>
                </a:cubicBezTo>
                <a:cubicBezTo>
                  <a:pt x="737" y="506"/>
                  <a:pt x="738" y="516"/>
                  <a:pt x="733" y="522"/>
                </a:cubicBezTo>
                <a:cubicBezTo>
                  <a:pt x="580" y="719"/>
                  <a:pt x="580" y="719"/>
                  <a:pt x="580" y="719"/>
                </a:cubicBezTo>
                <a:cubicBezTo>
                  <a:pt x="578" y="723"/>
                  <a:pt x="573" y="725"/>
                  <a:pt x="569" y="725"/>
                </a:cubicBezTo>
                <a:cubicBezTo>
                  <a:pt x="565" y="725"/>
                  <a:pt x="562" y="724"/>
                  <a:pt x="560" y="722"/>
                </a:cubicBezTo>
                <a:lnTo>
                  <a:pt x="460" y="651"/>
                </a:lnTo>
                <a:close/>
                <a:moveTo>
                  <a:pt x="435" y="796"/>
                </a:moveTo>
                <a:cubicBezTo>
                  <a:pt x="340" y="701"/>
                  <a:pt x="340" y="547"/>
                  <a:pt x="435" y="452"/>
                </a:cubicBezTo>
                <a:cubicBezTo>
                  <a:pt x="530" y="357"/>
                  <a:pt x="684" y="357"/>
                  <a:pt x="779" y="452"/>
                </a:cubicBezTo>
                <a:cubicBezTo>
                  <a:pt x="874" y="547"/>
                  <a:pt x="874" y="701"/>
                  <a:pt x="779" y="796"/>
                </a:cubicBezTo>
                <a:cubicBezTo>
                  <a:pt x="732" y="843"/>
                  <a:pt x="669" y="867"/>
                  <a:pt x="607" y="867"/>
                </a:cubicBezTo>
                <a:cubicBezTo>
                  <a:pt x="545" y="867"/>
                  <a:pt x="483" y="843"/>
                  <a:pt x="435" y="796"/>
                </a:cubicBezTo>
                <a:close/>
                <a:moveTo>
                  <a:pt x="457" y="775"/>
                </a:moveTo>
                <a:cubicBezTo>
                  <a:pt x="540" y="858"/>
                  <a:pt x="675" y="857"/>
                  <a:pt x="758" y="775"/>
                </a:cubicBezTo>
                <a:cubicBezTo>
                  <a:pt x="841" y="692"/>
                  <a:pt x="841" y="556"/>
                  <a:pt x="758" y="473"/>
                </a:cubicBezTo>
                <a:cubicBezTo>
                  <a:pt x="716" y="432"/>
                  <a:pt x="662" y="411"/>
                  <a:pt x="607" y="411"/>
                </a:cubicBezTo>
                <a:cubicBezTo>
                  <a:pt x="553" y="411"/>
                  <a:pt x="498" y="432"/>
                  <a:pt x="457" y="473"/>
                </a:cubicBezTo>
                <a:cubicBezTo>
                  <a:pt x="374" y="556"/>
                  <a:pt x="374" y="692"/>
                  <a:pt x="457" y="775"/>
                </a:cubicBezTo>
                <a:close/>
                <a:moveTo>
                  <a:pt x="406" y="928"/>
                </a:moveTo>
                <a:cubicBezTo>
                  <a:pt x="128" y="1206"/>
                  <a:pt x="128" y="1206"/>
                  <a:pt x="128" y="1206"/>
                </a:cubicBezTo>
                <a:cubicBezTo>
                  <a:pt x="115" y="1219"/>
                  <a:pt x="98" y="1226"/>
                  <a:pt x="80" y="1226"/>
                </a:cubicBezTo>
                <a:cubicBezTo>
                  <a:pt x="62" y="1226"/>
                  <a:pt x="45" y="1219"/>
                  <a:pt x="33" y="1206"/>
                </a:cubicBezTo>
                <a:cubicBezTo>
                  <a:pt x="26" y="1200"/>
                  <a:pt x="26" y="1200"/>
                  <a:pt x="26" y="1200"/>
                </a:cubicBezTo>
                <a:cubicBezTo>
                  <a:pt x="0" y="1173"/>
                  <a:pt x="0" y="1130"/>
                  <a:pt x="26" y="1104"/>
                </a:cubicBezTo>
                <a:cubicBezTo>
                  <a:pt x="304" y="826"/>
                  <a:pt x="304" y="826"/>
                  <a:pt x="304" y="826"/>
                </a:cubicBezTo>
                <a:cubicBezTo>
                  <a:pt x="303" y="825"/>
                  <a:pt x="303" y="825"/>
                  <a:pt x="303" y="825"/>
                </a:cubicBezTo>
                <a:cubicBezTo>
                  <a:pt x="291" y="813"/>
                  <a:pt x="291" y="792"/>
                  <a:pt x="303" y="779"/>
                </a:cubicBezTo>
                <a:cubicBezTo>
                  <a:pt x="334" y="748"/>
                  <a:pt x="334" y="748"/>
                  <a:pt x="334" y="748"/>
                </a:cubicBezTo>
                <a:cubicBezTo>
                  <a:pt x="332" y="744"/>
                  <a:pt x="330" y="739"/>
                  <a:pt x="328" y="734"/>
                </a:cubicBezTo>
                <a:cubicBezTo>
                  <a:pt x="284" y="623"/>
                  <a:pt x="310" y="496"/>
                  <a:pt x="395" y="412"/>
                </a:cubicBezTo>
                <a:cubicBezTo>
                  <a:pt x="512" y="295"/>
                  <a:pt x="702" y="295"/>
                  <a:pt x="819" y="412"/>
                </a:cubicBezTo>
                <a:cubicBezTo>
                  <a:pt x="936" y="529"/>
                  <a:pt x="936" y="719"/>
                  <a:pt x="819" y="836"/>
                </a:cubicBezTo>
                <a:cubicBezTo>
                  <a:pt x="762" y="894"/>
                  <a:pt x="685" y="924"/>
                  <a:pt x="607" y="924"/>
                </a:cubicBezTo>
                <a:cubicBezTo>
                  <a:pt x="570" y="924"/>
                  <a:pt x="533" y="917"/>
                  <a:pt x="497" y="903"/>
                </a:cubicBezTo>
                <a:cubicBezTo>
                  <a:pt x="492" y="901"/>
                  <a:pt x="487" y="899"/>
                  <a:pt x="482" y="896"/>
                </a:cubicBezTo>
                <a:cubicBezTo>
                  <a:pt x="451" y="927"/>
                  <a:pt x="451" y="927"/>
                  <a:pt x="451" y="927"/>
                </a:cubicBezTo>
                <a:cubicBezTo>
                  <a:pt x="445" y="934"/>
                  <a:pt x="437" y="937"/>
                  <a:pt x="428" y="937"/>
                </a:cubicBezTo>
                <a:cubicBezTo>
                  <a:pt x="420" y="937"/>
                  <a:pt x="412" y="934"/>
                  <a:pt x="406" y="928"/>
                </a:cubicBezTo>
                <a:close/>
                <a:moveTo>
                  <a:pt x="356" y="723"/>
                </a:moveTo>
                <a:cubicBezTo>
                  <a:pt x="359" y="731"/>
                  <a:pt x="362" y="738"/>
                  <a:pt x="366" y="745"/>
                </a:cubicBezTo>
                <a:cubicBezTo>
                  <a:pt x="366" y="745"/>
                  <a:pt x="366" y="745"/>
                  <a:pt x="366" y="745"/>
                </a:cubicBezTo>
                <a:cubicBezTo>
                  <a:pt x="375" y="763"/>
                  <a:pt x="386" y="780"/>
                  <a:pt x="399" y="796"/>
                </a:cubicBezTo>
                <a:cubicBezTo>
                  <a:pt x="405" y="802"/>
                  <a:pt x="410" y="809"/>
                  <a:pt x="416" y="815"/>
                </a:cubicBezTo>
                <a:cubicBezTo>
                  <a:pt x="437" y="835"/>
                  <a:pt x="460" y="852"/>
                  <a:pt x="486" y="865"/>
                </a:cubicBezTo>
                <a:cubicBezTo>
                  <a:pt x="493" y="869"/>
                  <a:pt x="500" y="872"/>
                  <a:pt x="508" y="875"/>
                </a:cubicBezTo>
                <a:cubicBezTo>
                  <a:pt x="608" y="915"/>
                  <a:pt x="722" y="891"/>
                  <a:pt x="798" y="815"/>
                </a:cubicBezTo>
                <a:cubicBezTo>
                  <a:pt x="903" y="710"/>
                  <a:pt x="903" y="538"/>
                  <a:pt x="798" y="433"/>
                </a:cubicBezTo>
                <a:cubicBezTo>
                  <a:pt x="745" y="381"/>
                  <a:pt x="676" y="354"/>
                  <a:pt x="607" y="354"/>
                </a:cubicBezTo>
                <a:cubicBezTo>
                  <a:pt x="538" y="354"/>
                  <a:pt x="469" y="381"/>
                  <a:pt x="416" y="433"/>
                </a:cubicBezTo>
                <a:cubicBezTo>
                  <a:pt x="340" y="509"/>
                  <a:pt x="317" y="623"/>
                  <a:pt x="356" y="723"/>
                </a:cubicBezTo>
                <a:close/>
                <a:moveTo>
                  <a:pt x="325" y="804"/>
                </a:moveTo>
                <a:cubicBezTo>
                  <a:pt x="325" y="804"/>
                  <a:pt x="325" y="804"/>
                  <a:pt x="325" y="804"/>
                </a:cubicBezTo>
                <a:cubicBezTo>
                  <a:pt x="427" y="906"/>
                  <a:pt x="427" y="906"/>
                  <a:pt x="427" y="906"/>
                </a:cubicBezTo>
                <a:cubicBezTo>
                  <a:pt x="428" y="907"/>
                  <a:pt x="429" y="907"/>
                  <a:pt x="430" y="906"/>
                </a:cubicBezTo>
                <a:cubicBezTo>
                  <a:pt x="454" y="882"/>
                  <a:pt x="454" y="882"/>
                  <a:pt x="454" y="882"/>
                </a:cubicBezTo>
                <a:cubicBezTo>
                  <a:pt x="453" y="882"/>
                  <a:pt x="453" y="882"/>
                  <a:pt x="453" y="881"/>
                </a:cubicBezTo>
                <a:cubicBezTo>
                  <a:pt x="443" y="876"/>
                  <a:pt x="434" y="869"/>
                  <a:pt x="426" y="863"/>
                </a:cubicBezTo>
                <a:cubicBezTo>
                  <a:pt x="424" y="861"/>
                  <a:pt x="422" y="860"/>
                  <a:pt x="420" y="858"/>
                </a:cubicBezTo>
                <a:cubicBezTo>
                  <a:pt x="411" y="851"/>
                  <a:pt x="403" y="844"/>
                  <a:pt x="395" y="836"/>
                </a:cubicBezTo>
                <a:cubicBezTo>
                  <a:pt x="387" y="828"/>
                  <a:pt x="380" y="820"/>
                  <a:pt x="373" y="811"/>
                </a:cubicBezTo>
                <a:cubicBezTo>
                  <a:pt x="371" y="809"/>
                  <a:pt x="369" y="807"/>
                  <a:pt x="368" y="805"/>
                </a:cubicBezTo>
                <a:cubicBezTo>
                  <a:pt x="361" y="796"/>
                  <a:pt x="355" y="787"/>
                  <a:pt x="349" y="778"/>
                </a:cubicBezTo>
                <a:cubicBezTo>
                  <a:pt x="349" y="777"/>
                  <a:pt x="349" y="777"/>
                  <a:pt x="349" y="777"/>
                </a:cubicBezTo>
                <a:cubicBezTo>
                  <a:pt x="325" y="801"/>
                  <a:pt x="325" y="801"/>
                  <a:pt x="325" y="801"/>
                </a:cubicBezTo>
                <a:cubicBezTo>
                  <a:pt x="324" y="802"/>
                  <a:pt x="324" y="803"/>
                  <a:pt x="325" y="804"/>
                </a:cubicBezTo>
                <a:close/>
                <a:moveTo>
                  <a:pt x="384" y="906"/>
                </a:moveTo>
                <a:cubicBezTo>
                  <a:pt x="325" y="847"/>
                  <a:pt x="325" y="847"/>
                  <a:pt x="325" y="847"/>
                </a:cubicBezTo>
                <a:cubicBezTo>
                  <a:pt x="47" y="1126"/>
                  <a:pt x="47" y="1126"/>
                  <a:pt x="47" y="1126"/>
                </a:cubicBezTo>
                <a:cubicBezTo>
                  <a:pt x="40" y="1133"/>
                  <a:pt x="36" y="1142"/>
                  <a:pt x="36" y="1152"/>
                </a:cubicBezTo>
                <a:cubicBezTo>
                  <a:pt x="36" y="1162"/>
                  <a:pt x="40" y="1171"/>
                  <a:pt x="47" y="1178"/>
                </a:cubicBezTo>
                <a:cubicBezTo>
                  <a:pt x="54" y="1185"/>
                  <a:pt x="54" y="1185"/>
                  <a:pt x="54" y="1185"/>
                </a:cubicBezTo>
                <a:cubicBezTo>
                  <a:pt x="68" y="1199"/>
                  <a:pt x="92" y="1199"/>
                  <a:pt x="106" y="1185"/>
                </a:cubicBezTo>
                <a:lnTo>
                  <a:pt x="384" y="906"/>
                </a:lnTo>
                <a:close/>
                <a:moveTo>
                  <a:pt x="1481" y="259"/>
                </a:moveTo>
                <a:cubicBezTo>
                  <a:pt x="1481" y="1453"/>
                  <a:pt x="1481" y="1453"/>
                  <a:pt x="1481" y="1453"/>
                </a:cubicBezTo>
                <a:cubicBezTo>
                  <a:pt x="1481" y="1489"/>
                  <a:pt x="1452" y="1519"/>
                  <a:pt x="1416" y="1519"/>
                </a:cubicBezTo>
                <a:cubicBezTo>
                  <a:pt x="552" y="1519"/>
                  <a:pt x="552" y="1519"/>
                  <a:pt x="552" y="1519"/>
                </a:cubicBezTo>
                <a:cubicBezTo>
                  <a:pt x="516" y="1519"/>
                  <a:pt x="487" y="1489"/>
                  <a:pt x="487" y="1453"/>
                </a:cubicBezTo>
                <a:cubicBezTo>
                  <a:pt x="487" y="1421"/>
                  <a:pt x="487" y="1421"/>
                  <a:pt x="487" y="1421"/>
                </a:cubicBezTo>
                <a:cubicBezTo>
                  <a:pt x="429" y="1421"/>
                  <a:pt x="429" y="1421"/>
                  <a:pt x="429" y="1421"/>
                </a:cubicBezTo>
                <a:cubicBezTo>
                  <a:pt x="392" y="1421"/>
                  <a:pt x="363" y="1392"/>
                  <a:pt x="363" y="1356"/>
                </a:cubicBezTo>
                <a:cubicBezTo>
                  <a:pt x="363" y="1032"/>
                  <a:pt x="363" y="1032"/>
                  <a:pt x="363" y="1032"/>
                </a:cubicBezTo>
                <a:cubicBezTo>
                  <a:pt x="363" y="1024"/>
                  <a:pt x="370" y="1017"/>
                  <a:pt x="378" y="1017"/>
                </a:cubicBezTo>
                <a:cubicBezTo>
                  <a:pt x="386" y="1017"/>
                  <a:pt x="393" y="1024"/>
                  <a:pt x="393" y="1032"/>
                </a:cubicBezTo>
                <a:cubicBezTo>
                  <a:pt x="393" y="1356"/>
                  <a:pt x="393" y="1356"/>
                  <a:pt x="393" y="1356"/>
                </a:cubicBezTo>
                <a:cubicBezTo>
                  <a:pt x="393" y="1375"/>
                  <a:pt x="409" y="1391"/>
                  <a:pt x="429" y="1391"/>
                </a:cubicBezTo>
                <a:cubicBezTo>
                  <a:pt x="502" y="1391"/>
                  <a:pt x="502" y="1391"/>
                  <a:pt x="502" y="1391"/>
                </a:cubicBezTo>
                <a:cubicBezTo>
                  <a:pt x="1318" y="1391"/>
                  <a:pt x="1318" y="1391"/>
                  <a:pt x="1318" y="1391"/>
                </a:cubicBezTo>
                <a:cubicBezTo>
                  <a:pt x="1337" y="1391"/>
                  <a:pt x="1353" y="1375"/>
                  <a:pt x="1353" y="1356"/>
                </a:cubicBezTo>
                <a:cubicBezTo>
                  <a:pt x="1353" y="209"/>
                  <a:pt x="1353" y="209"/>
                  <a:pt x="1353" y="209"/>
                </a:cubicBezTo>
                <a:cubicBezTo>
                  <a:pt x="1353" y="136"/>
                  <a:pt x="1353" y="136"/>
                  <a:pt x="1353" y="136"/>
                </a:cubicBezTo>
                <a:cubicBezTo>
                  <a:pt x="1353" y="117"/>
                  <a:pt x="1337" y="101"/>
                  <a:pt x="1318" y="101"/>
                </a:cubicBezTo>
                <a:cubicBezTo>
                  <a:pt x="1201" y="101"/>
                  <a:pt x="1201" y="101"/>
                  <a:pt x="1201" y="101"/>
                </a:cubicBezTo>
                <a:cubicBezTo>
                  <a:pt x="1201" y="141"/>
                  <a:pt x="1201" y="141"/>
                  <a:pt x="1201" y="141"/>
                </a:cubicBezTo>
                <a:cubicBezTo>
                  <a:pt x="1201" y="149"/>
                  <a:pt x="1194" y="156"/>
                  <a:pt x="1186" y="156"/>
                </a:cubicBezTo>
                <a:cubicBezTo>
                  <a:pt x="1177" y="156"/>
                  <a:pt x="1171" y="149"/>
                  <a:pt x="1171" y="141"/>
                </a:cubicBezTo>
                <a:cubicBezTo>
                  <a:pt x="1171" y="101"/>
                  <a:pt x="1171" y="101"/>
                  <a:pt x="1171" y="101"/>
                </a:cubicBezTo>
                <a:cubicBezTo>
                  <a:pt x="1093" y="101"/>
                  <a:pt x="1093" y="101"/>
                  <a:pt x="1093" y="101"/>
                </a:cubicBezTo>
                <a:cubicBezTo>
                  <a:pt x="1093" y="141"/>
                  <a:pt x="1093" y="141"/>
                  <a:pt x="1093" y="141"/>
                </a:cubicBezTo>
                <a:cubicBezTo>
                  <a:pt x="1093" y="149"/>
                  <a:pt x="1086" y="156"/>
                  <a:pt x="1078" y="156"/>
                </a:cubicBezTo>
                <a:cubicBezTo>
                  <a:pt x="1070" y="156"/>
                  <a:pt x="1063" y="149"/>
                  <a:pt x="1063" y="141"/>
                </a:cubicBezTo>
                <a:cubicBezTo>
                  <a:pt x="1063" y="101"/>
                  <a:pt x="1063" y="101"/>
                  <a:pt x="1063" y="101"/>
                </a:cubicBezTo>
                <a:cubicBezTo>
                  <a:pt x="986" y="101"/>
                  <a:pt x="986" y="101"/>
                  <a:pt x="986" y="101"/>
                </a:cubicBezTo>
                <a:cubicBezTo>
                  <a:pt x="986" y="141"/>
                  <a:pt x="986" y="141"/>
                  <a:pt x="986" y="141"/>
                </a:cubicBezTo>
                <a:cubicBezTo>
                  <a:pt x="986" y="149"/>
                  <a:pt x="979" y="156"/>
                  <a:pt x="970" y="156"/>
                </a:cubicBezTo>
                <a:cubicBezTo>
                  <a:pt x="962" y="156"/>
                  <a:pt x="955" y="149"/>
                  <a:pt x="955" y="141"/>
                </a:cubicBezTo>
                <a:cubicBezTo>
                  <a:pt x="955" y="101"/>
                  <a:pt x="955" y="101"/>
                  <a:pt x="955" y="101"/>
                </a:cubicBezTo>
                <a:cubicBezTo>
                  <a:pt x="878" y="101"/>
                  <a:pt x="878" y="101"/>
                  <a:pt x="878" y="101"/>
                </a:cubicBezTo>
                <a:cubicBezTo>
                  <a:pt x="878" y="141"/>
                  <a:pt x="878" y="141"/>
                  <a:pt x="878" y="141"/>
                </a:cubicBezTo>
                <a:cubicBezTo>
                  <a:pt x="878" y="149"/>
                  <a:pt x="871" y="156"/>
                  <a:pt x="863" y="156"/>
                </a:cubicBezTo>
                <a:cubicBezTo>
                  <a:pt x="855" y="156"/>
                  <a:pt x="848" y="149"/>
                  <a:pt x="848" y="141"/>
                </a:cubicBezTo>
                <a:cubicBezTo>
                  <a:pt x="848" y="101"/>
                  <a:pt x="848" y="101"/>
                  <a:pt x="848" y="101"/>
                </a:cubicBezTo>
                <a:cubicBezTo>
                  <a:pt x="770" y="101"/>
                  <a:pt x="770" y="101"/>
                  <a:pt x="770" y="101"/>
                </a:cubicBezTo>
                <a:cubicBezTo>
                  <a:pt x="770" y="141"/>
                  <a:pt x="770" y="141"/>
                  <a:pt x="770" y="141"/>
                </a:cubicBezTo>
                <a:cubicBezTo>
                  <a:pt x="770" y="149"/>
                  <a:pt x="764" y="156"/>
                  <a:pt x="755" y="156"/>
                </a:cubicBezTo>
                <a:cubicBezTo>
                  <a:pt x="747" y="156"/>
                  <a:pt x="740" y="149"/>
                  <a:pt x="740" y="141"/>
                </a:cubicBezTo>
                <a:cubicBezTo>
                  <a:pt x="740" y="101"/>
                  <a:pt x="740" y="101"/>
                  <a:pt x="740" y="101"/>
                </a:cubicBezTo>
                <a:cubicBezTo>
                  <a:pt x="663" y="101"/>
                  <a:pt x="663" y="101"/>
                  <a:pt x="663" y="101"/>
                </a:cubicBezTo>
                <a:cubicBezTo>
                  <a:pt x="663" y="141"/>
                  <a:pt x="663" y="141"/>
                  <a:pt x="663" y="141"/>
                </a:cubicBezTo>
                <a:cubicBezTo>
                  <a:pt x="663" y="149"/>
                  <a:pt x="656" y="156"/>
                  <a:pt x="648" y="156"/>
                </a:cubicBezTo>
                <a:cubicBezTo>
                  <a:pt x="639" y="156"/>
                  <a:pt x="633" y="149"/>
                  <a:pt x="633" y="141"/>
                </a:cubicBezTo>
                <a:cubicBezTo>
                  <a:pt x="633" y="101"/>
                  <a:pt x="633" y="101"/>
                  <a:pt x="633" y="101"/>
                </a:cubicBezTo>
                <a:cubicBezTo>
                  <a:pt x="555" y="101"/>
                  <a:pt x="555" y="101"/>
                  <a:pt x="555" y="101"/>
                </a:cubicBezTo>
                <a:cubicBezTo>
                  <a:pt x="555" y="141"/>
                  <a:pt x="555" y="141"/>
                  <a:pt x="555" y="141"/>
                </a:cubicBezTo>
                <a:cubicBezTo>
                  <a:pt x="555" y="149"/>
                  <a:pt x="548" y="156"/>
                  <a:pt x="540" y="156"/>
                </a:cubicBezTo>
                <a:cubicBezTo>
                  <a:pt x="532" y="156"/>
                  <a:pt x="525" y="149"/>
                  <a:pt x="525" y="141"/>
                </a:cubicBezTo>
                <a:cubicBezTo>
                  <a:pt x="525" y="101"/>
                  <a:pt x="525" y="101"/>
                  <a:pt x="525" y="101"/>
                </a:cubicBezTo>
                <a:cubicBezTo>
                  <a:pt x="429" y="101"/>
                  <a:pt x="429" y="101"/>
                  <a:pt x="429" y="101"/>
                </a:cubicBezTo>
                <a:cubicBezTo>
                  <a:pt x="409" y="101"/>
                  <a:pt x="393" y="117"/>
                  <a:pt x="393" y="136"/>
                </a:cubicBezTo>
                <a:cubicBezTo>
                  <a:pt x="393" y="339"/>
                  <a:pt x="393" y="339"/>
                  <a:pt x="393" y="339"/>
                </a:cubicBezTo>
                <a:cubicBezTo>
                  <a:pt x="393" y="348"/>
                  <a:pt x="386" y="354"/>
                  <a:pt x="378" y="354"/>
                </a:cubicBezTo>
                <a:cubicBezTo>
                  <a:pt x="370" y="354"/>
                  <a:pt x="363" y="348"/>
                  <a:pt x="363" y="339"/>
                </a:cubicBezTo>
                <a:cubicBezTo>
                  <a:pt x="363" y="136"/>
                  <a:pt x="363" y="136"/>
                  <a:pt x="363" y="136"/>
                </a:cubicBezTo>
                <a:cubicBezTo>
                  <a:pt x="363" y="100"/>
                  <a:pt x="392" y="71"/>
                  <a:pt x="429" y="71"/>
                </a:cubicBezTo>
                <a:cubicBezTo>
                  <a:pt x="525" y="71"/>
                  <a:pt x="525" y="71"/>
                  <a:pt x="525" y="71"/>
                </a:cubicBezTo>
                <a:cubicBezTo>
                  <a:pt x="525" y="15"/>
                  <a:pt x="525" y="15"/>
                  <a:pt x="525" y="15"/>
                </a:cubicBezTo>
                <a:cubicBezTo>
                  <a:pt x="525" y="6"/>
                  <a:pt x="532" y="0"/>
                  <a:pt x="540" y="0"/>
                </a:cubicBezTo>
                <a:cubicBezTo>
                  <a:pt x="548" y="0"/>
                  <a:pt x="555" y="6"/>
                  <a:pt x="555" y="15"/>
                </a:cubicBezTo>
                <a:cubicBezTo>
                  <a:pt x="555" y="71"/>
                  <a:pt x="555" y="71"/>
                  <a:pt x="555" y="71"/>
                </a:cubicBezTo>
                <a:cubicBezTo>
                  <a:pt x="633" y="71"/>
                  <a:pt x="633" y="71"/>
                  <a:pt x="633" y="71"/>
                </a:cubicBezTo>
                <a:cubicBezTo>
                  <a:pt x="633" y="15"/>
                  <a:pt x="633" y="15"/>
                  <a:pt x="633" y="15"/>
                </a:cubicBezTo>
                <a:cubicBezTo>
                  <a:pt x="633" y="6"/>
                  <a:pt x="639" y="0"/>
                  <a:pt x="648" y="0"/>
                </a:cubicBezTo>
                <a:cubicBezTo>
                  <a:pt x="656" y="0"/>
                  <a:pt x="663" y="6"/>
                  <a:pt x="663" y="15"/>
                </a:cubicBezTo>
                <a:cubicBezTo>
                  <a:pt x="663" y="71"/>
                  <a:pt x="663" y="71"/>
                  <a:pt x="663" y="71"/>
                </a:cubicBezTo>
                <a:cubicBezTo>
                  <a:pt x="740" y="71"/>
                  <a:pt x="740" y="71"/>
                  <a:pt x="740" y="71"/>
                </a:cubicBezTo>
                <a:cubicBezTo>
                  <a:pt x="740" y="15"/>
                  <a:pt x="740" y="15"/>
                  <a:pt x="740" y="15"/>
                </a:cubicBezTo>
                <a:cubicBezTo>
                  <a:pt x="740" y="6"/>
                  <a:pt x="747" y="0"/>
                  <a:pt x="755" y="0"/>
                </a:cubicBezTo>
                <a:cubicBezTo>
                  <a:pt x="764" y="0"/>
                  <a:pt x="770" y="6"/>
                  <a:pt x="770" y="15"/>
                </a:cubicBezTo>
                <a:cubicBezTo>
                  <a:pt x="770" y="71"/>
                  <a:pt x="770" y="71"/>
                  <a:pt x="770" y="71"/>
                </a:cubicBezTo>
                <a:cubicBezTo>
                  <a:pt x="848" y="71"/>
                  <a:pt x="848" y="71"/>
                  <a:pt x="848" y="71"/>
                </a:cubicBezTo>
                <a:cubicBezTo>
                  <a:pt x="848" y="15"/>
                  <a:pt x="848" y="15"/>
                  <a:pt x="848" y="15"/>
                </a:cubicBezTo>
                <a:cubicBezTo>
                  <a:pt x="848" y="6"/>
                  <a:pt x="855" y="0"/>
                  <a:pt x="863" y="0"/>
                </a:cubicBezTo>
                <a:cubicBezTo>
                  <a:pt x="871" y="0"/>
                  <a:pt x="878" y="6"/>
                  <a:pt x="878" y="15"/>
                </a:cubicBezTo>
                <a:cubicBezTo>
                  <a:pt x="878" y="71"/>
                  <a:pt x="878" y="71"/>
                  <a:pt x="878" y="71"/>
                </a:cubicBezTo>
                <a:cubicBezTo>
                  <a:pt x="955" y="71"/>
                  <a:pt x="955" y="71"/>
                  <a:pt x="955" y="71"/>
                </a:cubicBezTo>
                <a:cubicBezTo>
                  <a:pt x="955" y="15"/>
                  <a:pt x="955" y="15"/>
                  <a:pt x="955" y="15"/>
                </a:cubicBezTo>
                <a:cubicBezTo>
                  <a:pt x="955" y="6"/>
                  <a:pt x="962" y="0"/>
                  <a:pt x="970" y="0"/>
                </a:cubicBezTo>
                <a:cubicBezTo>
                  <a:pt x="979" y="0"/>
                  <a:pt x="986" y="6"/>
                  <a:pt x="986" y="15"/>
                </a:cubicBezTo>
                <a:cubicBezTo>
                  <a:pt x="986" y="71"/>
                  <a:pt x="986" y="71"/>
                  <a:pt x="986" y="71"/>
                </a:cubicBezTo>
                <a:cubicBezTo>
                  <a:pt x="1063" y="71"/>
                  <a:pt x="1063" y="71"/>
                  <a:pt x="1063" y="71"/>
                </a:cubicBezTo>
                <a:cubicBezTo>
                  <a:pt x="1063" y="15"/>
                  <a:pt x="1063" y="15"/>
                  <a:pt x="1063" y="15"/>
                </a:cubicBezTo>
                <a:cubicBezTo>
                  <a:pt x="1063" y="6"/>
                  <a:pt x="1070" y="0"/>
                  <a:pt x="1078" y="0"/>
                </a:cubicBezTo>
                <a:cubicBezTo>
                  <a:pt x="1086" y="0"/>
                  <a:pt x="1093" y="6"/>
                  <a:pt x="1093" y="15"/>
                </a:cubicBezTo>
                <a:cubicBezTo>
                  <a:pt x="1093" y="71"/>
                  <a:pt x="1093" y="71"/>
                  <a:pt x="1093" y="71"/>
                </a:cubicBezTo>
                <a:cubicBezTo>
                  <a:pt x="1171" y="71"/>
                  <a:pt x="1171" y="71"/>
                  <a:pt x="1171" y="71"/>
                </a:cubicBezTo>
                <a:cubicBezTo>
                  <a:pt x="1171" y="15"/>
                  <a:pt x="1171" y="15"/>
                  <a:pt x="1171" y="15"/>
                </a:cubicBezTo>
                <a:cubicBezTo>
                  <a:pt x="1171" y="6"/>
                  <a:pt x="1177" y="0"/>
                  <a:pt x="1186" y="0"/>
                </a:cubicBezTo>
                <a:cubicBezTo>
                  <a:pt x="1194" y="0"/>
                  <a:pt x="1201" y="6"/>
                  <a:pt x="1201" y="15"/>
                </a:cubicBezTo>
                <a:cubicBezTo>
                  <a:pt x="1201" y="71"/>
                  <a:pt x="1201" y="71"/>
                  <a:pt x="1201" y="71"/>
                </a:cubicBezTo>
                <a:cubicBezTo>
                  <a:pt x="1318" y="71"/>
                  <a:pt x="1318" y="71"/>
                  <a:pt x="1318" y="71"/>
                </a:cubicBezTo>
                <a:cubicBezTo>
                  <a:pt x="1354" y="71"/>
                  <a:pt x="1383" y="100"/>
                  <a:pt x="1383" y="136"/>
                </a:cubicBezTo>
                <a:cubicBezTo>
                  <a:pt x="1383" y="193"/>
                  <a:pt x="1383" y="193"/>
                  <a:pt x="1383" y="193"/>
                </a:cubicBezTo>
                <a:cubicBezTo>
                  <a:pt x="1416" y="193"/>
                  <a:pt x="1416" y="193"/>
                  <a:pt x="1416" y="193"/>
                </a:cubicBezTo>
                <a:cubicBezTo>
                  <a:pt x="1452" y="193"/>
                  <a:pt x="1481" y="223"/>
                  <a:pt x="1481" y="259"/>
                </a:cubicBezTo>
                <a:close/>
                <a:moveTo>
                  <a:pt x="1451" y="259"/>
                </a:moveTo>
                <a:cubicBezTo>
                  <a:pt x="1451" y="240"/>
                  <a:pt x="1435" y="224"/>
                  <a:pt x="1416" y="224"/>
                </a:cubicBezTo>
                <a:cubicBezTo>
                  <a:pt x="1383" y="224"/>
                  <a:pt x="1383" y="224"/>
                  <a:pt x="1383" y="224"/>
                </a:cubicBezTo>
                <a:cubicBezTo>
                  <a:pt x="1383" y="1356"/>
                  <a:pt x="1383" y="1356"/>
                  <a:pt x="1383" y="1356"/>
                </a:cubicBezTo>
                <a:cubicBezTo>
                  <a:pt x="1383" y="1392"/>
                  <a:pt x="1354" y="1421"/>
                  <a:pt x="1318" y="1421"/>
                </a:cubicBezTo>
                <a:cubicBezTo>
                  <a:pt x="517" y="1421"/>
                  <a:pt x="517" y="1421"/>
                  <a:pt x="517" y="1421"/>
                </a:cubicBezTo>
                <a:cubicBezTo>
                  <a:pt x="517" y="1453"/>
                  <a:pt x="517" y="1453"/>
                  <a:pt x="517" y="1453"/>
                </a:cubicBezTo>
                <a:cubicBezTo>
                  <a:pt x="517" y="1473"/>
                  <a:pt x="533" y="1488"/>
                  <a:pt x="552" y="1488"/>
                </a:cubicBezTo>
                <a:cubicBezTo>
                  <a:pt x="1416" y="1488"/>
                  <a:pt x="1416" y="1488"/>
                  <a:pt x="1416" y="1488"/>
                </a:cubicBezTo>
                <a:cubicBezTo>
                  <a:pt x="1435" y="1488"/>
                  <a:pt x="1451" y="1473"/>
                  <a:pt x="1451" y="1453"/>
                </a:cubicBezTo>
                <a:lnTo>
                  <a:pt x="1451" y="259"/>
                </a:lnTo>
                <a:close/>
                <a:moveTo>
                  <a:pt x="1061" y="867"/>
                </a:moveTo>
                <a:cubicBezTo>
                  <a:pt x="1069" y="867"/>
                  <a:pt x="1076" y="873"/>
                  <a:pt x="1076" y="882"/>
                </a:cubicBezTo>
                <a:cubicBezTo>
                  <a:pt x="1076" y="1301"/>
                  <a:pt x="1076" y="1301"/>
                  <a:pt x="1076" y="1301"/>
                </a:cubicBezTo>
                <a:cubicBezTo>
                  <a:pt x="1076" y="1309"/>
                  <a:pt x="1069" y="1316"/>
                  <a:pt x="1061" y="1316"/>
                </a:cubicBezTo>
                <a:cubicBezTo>
                  <a:pt x="951" y="1316"/>
                  <a:pt x="951" y="1316"/>
                  <a:pt x="951" y="1316"/>
                </a:cubicBezTo>
                <a:cubicBezTo>
                  <a:pt x="942" y="1316"/>
                  <a:pt x="936" y="1309"/>
                  <a:pt x="936" y="1301"/>
                </a:cubicBezTo>
                <a:cubicBezTo>
                  <a:pt x="936" y="882"/>
                  <a:pt x="936" y="882"/>
                  <a:pt x="936" y="882"/>
                </a:cubicBezTo>
                <a:cubicBezTo>
                  <a:pt x="936" y="873"/>
                  <a:pt x="942" y="867"/>
                  <a:pt x="951" y="867"/>
                </a:cubicBezTo>
                <a:lnTo>
                  <a:pt x="1061" y="867"/>
                </a:lnTo>
                <a:close/>
                <a:moveTo>
                  <a:pt x="1046" y="897"/>
                </a:moveTo>
                <a:cubicBezTo>
                  <a:pt x="966" y="897"/>
                  <a:pt x="966" y="897"/>
                  <a:pt x="966" y="897"/>
                </a:cubicBezTo>
                <a:cubicBezTo>
                  <a:pt x="966" y="1286"/>
                  <a:pt x="966" y="1286"/>
                  <a:pt x="966" y="1286"/>
                </a:cubicBezTo>
                <a:cubicBezTo>
                  <a:pt x="1046" y="1286"/>
                  <a:pt x="1046" y="1286"/>
                  <a:pt x="1046" y="1286"/>
                </a:cubicBezTo>
                <a:lnTo>
                  <a:pt x="1046" y="897"/>
                </a:lnTo>
                <a:close/>
                <a:moveTo>
                  <a:pt x="877" y="993"/>
                </a:moveTo>
                <a:cubicBezTo>
                  <a:pt x="886" y="993"/>
                  <a:pt x="892" y="1000"/>
                  <a:pt x="892" y="1008"/>
                </a:cubicBezTo>
                <a:cubicBezTo>
                  <a:pt x="892" y="1301"/>
                  <a:pt x="892" y="1301"/>
                  <a:pt x="892" y="1301"/>
                </a:cubicBezTo>
                <a:cubicBezTo>
                  <a:pt x="892" y="1309"/>
                  <a:pt x="886" y="1316"/>
                  <a:pt x="877" y="1316"/>
                </a:cubicBezTo>
                <a:cubicBezTo>
                  <a:pt x="768" y="1316"/>
                  <a:pt x="768" y="1316"/>
                  <a:pt x="768" y="1316"/>
                </a:cubicBezTo>
                <a:cubicBezTo>
                  <a:pt x="759" y="1316"/>
                  <a:pt x="752" y="1309"/>
                  <a:pt x="752" y="1301"/>
                </a:cubicBezTo>
                <a:cubicBezTo>
                  <a:pt x="752" y="1008"/>
                  <a:pt x="752" y="1008"/>
                  <a:pt x="752" y="1008"/>
                </a:cubicBezTo>
                <a:cubicBezTo>
                  <a:pt x="752" y="1000"/>
                  <a:pt x="759" y="993"/>
                  <a:pt x="768" y="993"/>
                </a:cubicBezTo>
                <a:lnTo>
                  <a:pt x="877" y="993"/>
                </a:lnTo>
                <a:close/>
                <a:moveTo>
                  <a:pt x="862" y="1023"/>
                </a:moveTo>
                <a:cubicBezTo>
                  <a:pt x="783" y="1023"/>
                  <a:pt x="783" y="1023"/>
                  <a:pt x="783" y="1023"/>
                </a:cubicBezTo>
                <a:cubicBezTo>
                  <a:pt x="783" y="1286"/>
                  <a:pt x="783" y="1286"/>
                  <a:pt x="783" y="1286"/>
                </a:cubicBezTo>
                <a:cubicBezTo>
                  <a:pt x="862" y="1286"/>
                  <a:pt x="862" y="1286"/>
                  <a:pt x="862" y="1286"/>
                </a:cubicBezTo>
                <a:lnTo>
                  <a:pt x="862" y="1023"/>
                </a:lnTo>
                <a:close/>
                <a:moveTo>
                  <a:pt x="1244" y="766"/>
                </a:moveTo>
                <a:cubicBezTo>
                  <a:pt x="1252" y="766"/>
                  <a:pt x="1259" y="773"/>
                  <a:pt x="1259" y="781"/>
                </a:cubicBezTo>
                <a:cubicBezTo>
                  <a:pt x="1259" y="1301"/>
                  <a:pt x="1259" y="1301"/>
                  <a:pt x="1259" y="1301"/>
                </a:cubicBezTo>
                <a:cubicBezTo>
                  <a:pt x="1259" y="1309"/>
                  <a:pt x="1252" y="1316"/>
                  <a:pt x="1244" y="1316"/>
                </a:cubicBezTo>
                <a:cubicBezTo>
                  <a:pt x="1134" y="1316"/>
                  <a:pt x="1134" y="1316"/>
                  <a:pt x="1134" y="1316"/>
                </a:cubicBezTo>
                <a:cubicBezTo>
                  <a:pt x="1126" y="1316"/>
                  <a:pt x="1119" y="1309"/>
                  <a:pt x="1119" y="1301"/>
                </a:cubicBezTo>
                <a:cubicBezTo>
                  <a:pt x="1119" y="781"/>
                  <a:pt x="1119" y="781"/>
                  <a:pt x="1119" y="781"/>
                </a:cubicBezTo>
                <a:cubicBezTo>
                  <a:pt x="1119" y="773"/>
                  <a:pt x="1126" y="766"/>
                  <a:pt x="1134" y="766"/>
                </a:cubicBezTo>
                <a:lnTo>
                  <a:pt x="1244" y="766"/>
                </a:lnTo>
                <a:close/>
                <a:moveTo>
                  <a:pt x="1229" y="796"/>
                </a:moveTo>
                <a:cubicBezTo>
                  <a:pt x="1149" y="796"/>
                  <a:pt x="1149" y="796"/>
                  <a:pt x="1149" y="796"/>
                </a:cubicBezTo>
                <a:cubicBezTo>
                  <a:pt x="1149" y="1286"/>
                  <a:pt x="1149" y="1286"/>
                  <a:pt x="1149" y="1286"/>
                </a:cubicBezTo>
                <a:cubicBezTo>
                  <a:pt x="1229" y="1286"/>
                  <a:pt x="1229" y="1286"/>
                  <a:pt x="1229" y="1286"/>
                </a:cubicBezTo>
                <a:lnTo>
                  <a:pt x="1229" y="796"/>
                </a:lnTo>
                <a:close/>
                <a:moveTo>
                  <a:pt x="1265" y="578"/>
                </a:moveTo>
                <a:cubicBezTo>
                  <a:pt x="1265" y="632"/>
                  <a:pt x="1221" y="676"/>
                  <a:pt x="1167" y="676"/>
                </a:cubicBezTo>
                <a:cubicBezTo>
                  <a:pt x="1113" y="676"/>
                  <a:pt x="1069" y="632"/>
                  <a:pt x="1069" y="578"/>
                </a:cubicBezTo>
                <a:cubicBezTo>
                  <a:pt x="1069" y="523"/>
                  <a:pt x="1113" y="479"/>
                  <a:pt x="1167" y="479"/>
                </a:cubicBezTo>
                <a:cubicBezTo>
                  <a:pt x="1221" y="479"/>
                  <a:pt x="1265" y="523"/>
                  <a:pt x="1265" y="578"/>
                </a:cubicBezTo>
                <a:close/>
                <a:moveTo>
                  <a:pt x="1235" y="578"/>
                </a:moveTo>
                <a:cubicBezTo>
                  <a:pt x="1235" y="540"/>
                  <a:pt x="1204" y="510"/>
                  <a:pt x="1167" y="510"/>
                </a:cubicBezTo>
                <a:cubicBezTo>
                  <a:pt x="1129" y="510"/>
                  <a:pt x="1099" y="540"/>
                  <a:pt x="1099" y="578"/>
                </a:cubicBezTo>
                <a:cubicBezTo>
                  <a:pt x="1099" y="615"/>
                  <a:pt x="1129" y="645"/>
                  <a:pt x="1167" y="645"/>
                </a:cubicBezTo>
                <a:cubicBezTo>
                  <a:pt x="1204" y="645"/>
                  <a:pt x="1235" y="615"/>
                  <a:pt x="1235" y="57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5" name="Freeform 21"/>
          <p:cNvSpPr>
            <a:spLocks noEditPoints="1"/>
          </p:cNvSpPr>
          <p:nvPr/>
        </p:nvSpPr>
        <p:spPr bwMode="auto">
          <a:xfrm>
            <a:off x="15253479" y="3647933"/>
            <a:ext cx="1568486" cy="1771304"/>
          </a:xfrm>
          <a:custGeom>
            <a:avLst/>
            <a:gdLst>
              <a:gd name="T0" fmla="*/ 1336 w 1561"/>
              <a:gd name="T1" fmla="*/ 1184 h 1764"/>
              <a:gd name="T2" fmla="*/ 1336 w 1561"/>
              <a:gd name="T3" fmla="*/ 580 h 1764"/>
              <a:gd name="T4" fmla="*/ 1524 w 1561"/>
              <a:gd name="T5" fmla="*/ 592 h 1764"/>
              <a:gd name="T6" fmla="*/ 1436 w 1561"/>
              <a:gd name="T7" fmla="*/ 378 h 1764"/>
              <a:gd name="T8" fmla="*/ 1327 w 1561"/>
              <a:gd name="T9" fmla="*/ 441 h 1764"/>
              <a:gd name="T10" fmla="*/ 797 w 1561"/>
              <a:gd name="T11" fmla="*/ 422 h 1764"/>
              <a:gd name="T12" fmla="*/ 906 w 1561"/>
              <a:gd name="T13" fmla="*/ 125 h 1764"/>
              <a:gd name="T14" fmla="*/ 672 w 1561"/>
              <a:gd name="T15" fmla="*/ 188 h 1764"/>
              <a:gd name="T16" fmla="*/ 390 w 1561"/>
              <a:gd name="T17" fmla="*/ 638 h 1764"/>
              <a:gd name="T18" fmla="*/ 214 w 1561"/>
              <a:gd name="T19" fmla="*/ 415 h 1764"/>
              <a:gd name="T20" fmla="*/ 37 w 1561"/>
              <a:gd name="T21" fmla="*/ 415 h 1764"/>
              <a:gd name="T22" fmla="*/ 125 w 1561"/>
              <a:gd name="T23" fmla="*/ 629 h 1764"/>
              <a:gd name="T24" fmla="*/ 374 w 1561"/>
              <a:gd name="T25" fmla="*/ 666 h 1764"/>
              <a:gd name="T26" fmla="*/ 214 w 1561"/>
              <a:gd name="T27" fmla="*/ 1171 h 1764"/>
              <a:gd name="T28" fmla="*/ 0 w 1561"/>
              <a:gd name="T29" fmla="*/ 1260 h 1764"/>
              <a:gd name="T30" fmla="*/ 214 w 1561"/>
              <a:gd name="T31" fmla="*/ 1349 h 1764"/>
              <a:gd name="T32" fmla="*/ 390 w 1561"/>
              <a:gd name="T33" fmla="*/ 1126 h 1764"/>
              <a:gd name="T34" fmla="*/ 672 w 1561"/>
              <a:gd name="T35" fmla="*/ 1576 h 1764"/>
              <a:gd name="T36" fmla="*/ 906 w 1561"/>
              <a:gd name="T37" fmla="*/ 1639 h 1764"/>
              <a:gd name="T38" fmla="*/ 797 w 1561"/>
              <a:gd name="T39" fmla="*/ 1342 h 1764"/>
              <a:gd name="T40" fmla="*/ 1327 w 1561"/>
              <a:gd name="T41" fmla="*/ 1323 h 1764"/>
              <a:gd name="T42" fmla="*/ 1524 w 1561"/>
              <a:gd name="T43" fmla="*/ 1349 h 1764"/>
              <a:gd name="T44" fmla="*/ 1436 w 1561"/>
              <a:gd name="T45" fmla="*/ 1135 h 1764"/>
              <a:gd name="T46" fmla="*/ 1436 w 1561"/>
              <a:gd name="T47" fmla="*/ 410 h 1764"/>
              <a:gd name="T48" fmla="*/ 1529 w 1561"/>
              <a:gd name="T49" fmla="*/ 504 h 1764"/>
              <a:gd name="T50" fmla="*/ 1369 w 1561"/>
              <a:gd name="T51" fmla="*/ 570 h 1764"/>
              <a:gd name="T52" fmla="*/ 699 w 1561"/>
              <a:gd name="T53" fmla="*/ 172 h 1764"/>
              <a:gd name="T54" fmla="*/ 874 w 1561"/>
              <a:gd name="T55" fmla="*/ 125 h 1764"/>
              <a:gd name="T56" fmla="*/ 699 w 1561"/>
              <a:gd name="T57" fmla="*/ 172 h 1764"/>
              <a:gd name="T58" fmla="*/ 32 w 1561"/>
              <a:gd name="T59" fmla="*/ 504 h 1764"/>
              <a:gd name="T60" fmla="*/ 125 w 1561"/>
              <a:gd name="T61" fmla="*/ 410 h 1764"/>
              <a:gd name="T62" fmla="*/ 205 w 1561"/>
              <a:gd name="T63" fmla="*/ 553 h 1764"/>
              <a:gd name="T64" fmla="*/ 206 w 1561"/>
              <a:gd name="T65" fmla="*/ 1307 h 1764"/>
              <a:gd name="T66" fmla="*/ 32 w 1561"/>
              <a:gd name="T67" fmla="*/ 1260 h 1764"/>
              <a:gd name="T68" fmla="*/ 192 w 1561"/>
              <a:gd name="T69" fmla="*/ 1194 h 1764"/>
              <a:gd name="T70" fmla="*/ 862 w 1561"/>
              <a:gd name="T71" fmla="*/ 1592 h 1764"/>
              <a:gd name="T72" fmla="*/ 687 w 1561"/>
              <a:gd name="T73" fmla="*/ 1639 h 1764"/>
              <a:gd name="T74" fmla="*/ 862 w 1561"/>
              <a:gd name="T75" fmla="*/ 1592 h 1764"/>
              <a:gd name="T76" fmla="*/ 406 w 1561"/>
              <a:gd name="T77" fmla="*/ 1098 h 1764"/>
              <a:gd name="T78" fmla="*/ 1155 w 1561"/>
              <a:gd name="T79" fmla="*/ 666 h 1764"/>
              <a:gd name="T80" fmla="*/ 1369 w 1561"/>
              <a:gd name="T81" fmla="*/ 1326 h 1764"/>
              <a:gd name="T82" fmla="*/ 1369 w 1561"/>
              <a:gd name="T83" fmla="*/ 1194 h 1764"/>
              <a:gd name="T84" fmla="*/ 1529 w 1561"/>
              <a:gd name="T85" fmla="*/ 1260 h 1764"/>
              <a:gd name="T86" fmla="*/ 596 w 1561"/>
              <a:gd name="T87" fmla="*/ 988 h 1764"/>
              <a:gd name="T88" fmla="*/ 965 w 1561"/>
              <a:gd name="T89" fmla="*/ 776 h 1764"/>
              <a:gd name="T90" fmla="*/ 933 w 1561"/>
              <a:gd name="T91" fmla="*/ 970 h 1764"/>
              <a:gd name="T92" fmla="*/ 628 w 1561"/>
              <a:gd name="T93" fmla="*/ 794 h 1764"/>
              <a:gd name="T94" fmla="*/ 933 w 1561"/>
              <a:gd name="T95" fmla="*/ 970 h 1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61" h="1764">
                <a:moveTo>
                  <a:pt x="1436" y="1135"/>
                </a:moveTo>
                <a:cubicBezTo>
                  <a:pt x="1402" y="1135"/>
                  <a:pt x="1370" y="1148"/>
                  <a:pt x="1347" y="1171"/>
                </a:cubicBezTo>
                <a:cubicBezTo>
                  <a:pt x="1343" y="1175"/>
                  <a:pt x="1339" y="1179"/>
                  <a:pt x="1336" y="1184"/>
                </a:cubicBezTo>
                <a:cubicBezTo>
                  <a:pt x="1187" y="1098"/>
                  <a:pt x="1187" y="1098"/>
                  <a:pt x="1187" y="1098"/>
                </a:cubicBezTo>
                <a:cubicBezTo>
                  <a:pt x="1187" y="666"/>
                  <a:pt x="1187" y="666"/>
                  <a:pt x="1187" y="666"/>
                </a:cubicBezTo>
                <a:cubicBezTo>
                  <a:pt x="1336" y="580"/>
                  <a:pt x="1336" y="580"/>
                  <a:pt x="1336" y="580"/>
                </a:cubicBezTo>
                <a:cubicBezTo>
                  <a:pt x="1339" y="584"/>
                  <a:pt x="1343" y="588"/>
                  <a:pt x="1347" y="592"/>
                </a:cubicBezTo>
                <a:cubicBezTo>
                  <a:pt x="1370" y="616"/>
                  <a:pt x="1402" y="629"/>
                  <a:pt x="1436" y="629"/>
                </a:cubicBezTo>
                <a:cubicBezTo>
                  <a:pt x="1470" y="629"/>
                  <a:pt x="1501" y="616"/>
                  <a:pt x="1524" y="592"/>
                </a:cubicBezTo>
                <a:cubicBezTo>
                  <a:pt x="1548" y="569"/>
                  <a:pt x="1561" y="537"/>
                  <a:pt x="1561" y="504"/>
                </a:cubicBezTo>
                <a:cubicBezTo>
                  <a:pt x="1561" y="470"/>
                  <a:pt x="1548" y="438"/>
                  <a:pt x="1524" y="415"/>
                </a:cubicBezTo>
                <a:cubicBezTo>
                  <a:pt x="1501" y="391"/>
                  <a:pt x="1469" y="378"/>
                  <a:pt x="1436" y="378"/>
                </a:cubicBezTo>
                <a:cubicBezTo>
                  <a:pt x="1436" y="378"/>
                  <a:pt x="1436" y="378"/>
                  <a:pt x="1436" y="378"/>
                </a:cubicBezTo>
                <a:cubicBezTo>
                  <a:pt x="1402" y="378"/>
                  <a:pt x="1371" y="391"/>
                  <a:pt x="1347" y="415"/>
                </a:cubicBezTo>
                <a:cubicBezTo>
                  <a:pt x="1340" y="422"/>
                  <a:pt x="1333" y="431"/>
                  <a:pt x="1327" y="441"/>
                </a:cubicBezTo>
                <a:cubicBezTo>
                  <a:pt x="1307" y="475"/>
                  <a:pt x="1305" y="516"/>
                  <a:pt x="1320" y="552"/>
                </a:cubicBezTo>
                <a:cubicBezTo>
                  <a:pt x="1171" y="638"/>
                  <a:pt x="1171" y="638"/>
                  <a:pt x="1171" y="638"/>
                </a:cubicBezTo>
                <a:cubicBezTo>
                  <a:pt x="797" y="422"/>
                  <a:pt x="797" y="422"/>
                  <a:pt x="797" y="422"/>
                </a:cubicBezTo>
                <a:cubicBezTo>
                  <a:pt x="797" y="250"/>
                  <a:pt x="797" y="250"/>
                  <a:pt x="797" y="250"/>
                </a:cubicBezTo>
                <a:cubicBezTo>
                  <a:pt x="835" y="245"/>
                  <a:pt x="870" y="222"/>
                  <a:pt x="889" y="188"/>
                </a:cubicBezTo>
                <a:cubicBezTo>
                  <a:pt x="900" y="169"/>
                  <a:pt x="906" y="147"/>
                  <a:pt x="906" y="125"/>
                </a:cubicBezTo>
                <a:cubicBezTo>
                  <a:pt x="906" y="56"/>
                  <a:pt x="850" y="0"/>
                  <a:pt x="780" y="0"/>
                </a:cubicBezTo>
                <a:cubicBezTo>
                  <a:pt x="711" y="0"/>
                  <a:pt x="655" y="56"/>
                  <a:pt x="655" y="125"/>
                </a:cubicBezTo>
                <a:cubicBezTo>
                  <a:pt x="655" y="147"/>
                  <a:pt x="661" y="169"/>
                  <a:pt x="672" y="188"/>
                </a:cubicBezTo>
                <a:cubicBezTo>
                  <a:pt x="691" y="222"/>
                  <a:pt x="726" y="245"/>
                  <a:pt x="764" y="250"/>
                </a:cubicBezTo>
                <a:cubicBezTo>
                  <a:pt x="764" y="422"/>
                  <a:pt x="764" y="422"/>
                  <a:pt x="764" y="422"/>
                </a:cubicBezTo>
                <a:cubicBezTo>
                  <a:pt x="390" y="638"/>
                  <a:pt x="390" y="638"/>
                  <a:pt x="390" y="638"/>
                </a:cubicBezTo>
                <a:cubicBezTo>
                  <a:pt x="240" y="555"/>
                  <a:pt x="240" y="555"/>
                  <a:pt x="240" y="555"/>
                </a:cubicBezTo>
                <a:cubicBezTo>
                  <a:pt x="256" y="518"/>
                  <a:pt x="254" y="476"/>
                  <a:pt x="234" y="440"/>
                </a:cubicBezTo>
                <a:cubicBezTo>
                  <a:pt x="228" y="431"/>
                  <a:pt x="221" y="422"/>
                  <a:pt x="214" y="415"/>
                </a:cubicBezTo>
                <a:cubicBezTo>
                  <a:pt x="190" y="391"/>
                  <a:pt x="159" y="378"/>
                  <a:pt x="125" y="378"/>
                </a:cubicBezTo>
                <a:cubicBezTo>
                  <a:pt x="125" y="378"/>
                  <a:pt x="125" y="378"/>
                  <a:pt x="125" y="378"/>
                </a:cubicBezTo>
                <a:cubicBezTo>
                  <a:pt x="92" y="378"/>
                  <a:pt x="60" y="391"/>
                  <a:pt x="37" y="415"/>
                </a:cubicBezTo>
                <a:cubicBezTo>
                  <a:pt x="13" y="438"/>
                  <a:pt x="0" y="470"/>
                  <a:pt x="0" y="504"/>
                </a:cubicBezTo>
                <a:cubicBezTo>
                  <a:pt x="0" y="537"/>
                  <a:pt x="13" y="569"/>
                  <a:pt x="36" y="592"/>
                </a:cubicBezTo>
                <a:cubicBezTo>
                  <a:pt x="60" y="616"/>
                  <a:pt x="91" y="629"/>
                  <a:pt x="125" y="629"/>
                </a:cubicBezTo>
                <a:cubicBezTo>
                  <a:pt x="159" y="629"/>
                  <a:pt x="190" y="616"/>
                  <a:pt x="214" y="592"/>
                </a:cubicBezTo>
                <a:cubicBezTo>
                  <a:pt x="217" y="589"/>
                  <a:pt x="220" y="585"/>
                  <a:pt x="222" y="582"/>
                </a:cubicBezTo>
                <a:cubicBezTo>
                  <a:pt x="374" y="666"/>
                  <a:pt x="374" y="666"/>
                  <a:pt x="374" y="666"/>
                </a:cubicBezTo>
                <a:cubicBezTo>
                  <a:pt x="374" y="1098"/>
                  <a:pt x="374" y="1098"/>
                  <a:pt x="374" y="1098"/>
                </a:cubicBezTo>
                <a:cubicBezTo>
                  <a:pt x="225" y="1184"/>
                  <a:pt x="225" y="1184"/>
                  <a:pt x="225" y="1184"/>
                </a:cubicBezTo>
                <a:cubicBezTo>
                  <a:pt x="222" y="1179"/>
                  <a:pt x="218" y="1175"/>
                  <a:pt x="214" y="1171"/>
                </a:cubicBezTo>
                <a:cubicBezTo>
                  <a:pt x="190" y="1148"/>
                  <a:pt x="159" y="1135"/>
                  <a:pt x="125" y="1135"/>
                </a:cubicBezTo>
                <a:cubicBezTo>
                  <a:pt x="91" y="1135"/>
                  <a:pt x="60" y="1148"/>
                  <a:pt x="37" y="1171"/>
                </a:cubicBezTo>
                <a:cubicBezTo>
                  <a:pt x="13" y="1195"/>
                  <a:pt x="0" y="1226"/>
                  <a:pt x="0" y="1260"/>
                </a:cubicBezTo>
                <a:cubicBezTo>
                  <a:pt x="0" y="1293"/>
                  <a:pt x="13" y="1325"/>
                  <a:pt x="37" y="1349"/>
                </a:cubicBezTo>
                <a:cubicBezTo>
                  <a:pt x="61" y="1373"/>
                  <a:pt x="93" y="1386"/>
                  <a:pt x="125" y="1386"/>
                </a:cubicBezTo>
                <a:cubicBezTo>
                  <a:pt x="157" y="1386"/>
                  <a:pt x="190" y="1373"/>
                  <a:pt x="214" y="1349"/>
                </a:cubicBezTo>
                <a:cubicBezTo>
                  <a:pt x="222" y="1341"/>
                  <a:pt x="229" y="1332"/>
                  <a:pt x="234" y="1323"/>
                </a:cubicBezTo>
                <a:cubicBezTo>
                  <a:pt x="254" y="1289"/>
                  <a:pt x="256" y="1248"/>
                  <a:pt x="241" y="1212"/>
                </a:cubicBezTo>
                <a:cubicBezTo>
                  <a:pt x="390" y="1126"/>
                  <a:pt x="390" y="1126"/>
                  <a:pt x="390" y="1126"/>
                </a:cubicBezTo>
                <a:cubicBezTo>
                  <a:pt x="764" y="1342"/>
                  <a:pt x="764" y="1342"/>
                  <a:pt x="764" y="1342"/>
                </a:cubicBezTo>
                <a:cubicBezTo>
                  <a:pt x="764" y="1514"/>
                  <a:pt x="764" y="1514"/>
                  <a:pt x="764" y="1514"/>
                </a:cubicBezTo>
                <a:cubicBezTo>
                  <a:pt x="726" y="1519"/>
                  <a:pt x="691" y="1542"/>
                  <a:pt x="672" y="1576"/>
                </a:cubicBezTo>
                <a:cubicBezTo>
                  <a:pt x="661" y="1595"/>
                  <a:pt x="655" y="1616"/>
                  <a:pt x="655" y="1639"/>
                </a:cubicBezTo>
                <a:cubicBezTo>
                  <a:pt x="655" y="1708"/>
                  <a:pt x="711" y="1764"/>
                  <a:pt x="780" y="1764"/>
                </a:cubicBezTo>
                <a:cubicBezTo>
                  <a:pt x="850" y="1764"/>
                  <a:pt x="906" y="1708"/>
                  <a:pt x="906" y="1639"/>
                </a:cubicBezTo>
                <a:cubicBezTo>
                  <a:pt x="906" y="1616"/>
                  <a:pt x="900" y="1595"/>
                  <a:pt x="889" y="1576"/>
                </a:cubicBezTo>
                <a:cubicBezTo>
                  <a:pt x="870" y="1542"/>
                  <a:pt x="835" y="1519"/>
                  <a:pt x="797" y="1514"/>
                </a:cubicBezTo>
                <a:cubicBezTo>
                  <a:pt x="797" y="1342"/>
                  <a:pt x="797" y="1342"/>
                  <a:pt x="797" y="1342"/>
                </a:cubicBezTo>
                <a:cubicBezTo>
                  <a:pt x="1171" y="1126"/>
                  <a:pt x="1171" y="1126"/>
                  <a:pt x="1171" y="1126"/>
                </a:cubicBezTo>
                <a:cubicBezTo>
                  <a:pt x="1320" y="1212"/>
                  <a:pt x="1320" y="1212"/>
                  <a:pt x="1320" y="1212"/>
                </a:cubicBezTo>
                <a:cubicBezTo>
                  <a:pt x="1305" y="1248"/>
                  <a:pt x="1307" y="1289"/>
                  <a:pt x="1327" y="1323"/>
                </a:cubicBezTo>
                <a:cubicBezTo>
                  <a:pt x="1332" y="1332"/>
                  <a:pt x="1339" y="1341"/>
                  <a:pt x="1347" y="1349"/>
                </a:cubicBezTo>
                <a:cubicBezTo>
                  <a:pt x="1371" y="1373"/>
                  <a:pt x="1404" y="1386"/>
                  <a:pt x="1436" y="1386"/>
                </a:cubicBezTo>
                <a:cubicBezTo>
                  <a:pt x="1468" y="1386"/>
                  <a:pt x="1500" y="1373"/>
                  <a:pt x="1524" y="1349"/>
                </a:cubicBezTo>
                <a:cubicBezTo>
                  <a:pt x="1548" y="1325"/>
                  <a:pt x="1561" y="1293"/>
                  <a:pt x="1561" y="1260"/>
                </a:cubicBezTo>
                <a:cubicBezTo>
                  <a:pt x="1561" y="1226"/>
                  <a:pt x="1548" y="1195"/>
                  <a:pt x="1524" y="1172"/>
                </a:cubicBezTo>
                <a:cubicBezTo>
                  <a:pt x="1501" y="1148"/>
                  <a:pt x="1470" y="1135"/>
                  <a:pt x="1436" y="1135"/>
                </a:cubicBezTo>
                <a:close/>
                <a:moveTo>
                  <a:pt x="1355" y="457"/>
                </a:moveTo>
                <a:cubicBezTo>
                  <a:pt x="1359" y="449"/>
                  <a:pt x="1364" y="443"/>
                  <a:pt x="1369" y="437"/>
                </a:cubicBezTo>
                <a:cubicBezTo>
                  <a:pt x="1387" y="420"/>
                  <a:pt x="1411" y="410"/>
                  <a:pt x="1436" y="410"/>
                </a:cubicBezTo>
                <a:cubicBezTo>
                  <a:pt x="1436" y="410"/>
                  <a:pt x="1436" y="410"/>
                  <a:pt x="1436" y="410"/>
                </a:cubicBezTo>
                <a:cubicBezTo>
                  <a:pt x="1461" y="410"/>
                  <a:pt x="1484" y="420"/>
                  <a:pt x="1502" y="438"/>
                </a:cubicBezTo>
                <a:cubicBezTo>
                  <a:pt x="1519" y="455"/>
                  <a:pt x="1529" y="479"/>
                  <a:pt x="1529" y="504"/>
                </a:cubicBezTo>
                <a:cubicBezTo>
                  <a:pt x="1529" y="529"/>
                  <a:pt x="1519" y="552"/>
                  <a:pt x="1502" y="570"/>
                </a:cubicBezTo>
                <a:cubicBezTo>
                  <a:pt x="1502" y="570"/>
                  <a:pt x="1502" y="570"/>
                  <a:pt x="1502" y="570"/>
                </a:cubicBezTo>
                <a:cubicBezTo>
                  <a:pt x="1467" y="605"/>
                  <a:pt x="1405" y="605"/>
                  <a:pt x="1369" y="570"/>
                </a:cubicBezTo>
                <a:cubicBezTo>
                  <a:pt x="1364" y="564"/>
                  <a:pt x="1359" y="557"/>
                  <a:pt x="1355" y="550"/>
                </a:cubicBezTo>
                <a:cubicBezTo>
                  <a:pt x="1338" y="521"/>
                  <a:pt x="1338" y="485"/>
                  <a:pt x="1355" y="457"/>
                </a:cubicBezTo>
                <a:close/>
                <a:moveTo>
                  <a:pt x="699" y="172"/>
                </a:moveTo>
                <a:cubicBezTo>
                  <a:pt x="691" y="158"/>
                  <a:pt x="687" y="142"/>
                  <a:pt x="687" y="125"/>
                </a:cubicBezTo>
                <a:cubicBezTo>
                  <a:pt x="687" y="74"/>
                  <a:pt x="729" y="32"/>
                  <a:pt x="780" y="32"/>
                </a:cubicBezTo>
                <a:cubicBezTo>
                  <a:pt x="832" y="32"/>
                  <a:pt x="874" y="74"/>
                  <a:pt x="874" y="125"/>
                </a:cubicBezTo>
                <a:cubicBezTo>
                  <a:pt x="874" y="142"/>
                  <a:pt x="870" y="158"/>
                  <a:pt x="862" y="172"/>
                </a:cubicBezTo>
                <a:cubicBezTo>
                  <a:pt x="845" y="201"/>
                  <a:pt x="814" y="219"/>
                  <a:pt x="780" y="219"/>
                </a:cubicBezTo>
                <a:cubicBezTo>
                  <a:pt x="747" y="219"/>
                  <a:pt x="716" y="201"/>
                  <a:pt x="699" y="172"/>
                </a:cubicBezTo>
                <a:close/>
                <a:moveTo>
                  <a:pt x="191" y="570"/>
                </a:moveTo>
                <a:cubicBezTo>
                  <a:pt x="156" y="605"/>
                  <a:pt x="94" y="605"/>
                  <a:pt x="59" y="570"/>
                </a:cubicBezTo>
                <a:cubicBezTo>
                  <a:pt x="41" y="552"/>
                  <a:pt x="32" y="529"/>
                  <a:pt x="32" y="504"/>
                </a:cubicBezTo>
                <a:cubicBezTo>
                  <a:pt x="32" y="479"/>
                  <a:pt x="41" y="455"/>
                  <a:pt x="59" y="437"/>
                </a:cubicBezTo>
                <a:cubicBezTo>
                  <a:pt x="77" y="420"/>
                  <a:pt x="100" y="410"/>
                  <a:pt x="125" y="410"/>
                </a:cubicBezTo>
                <a:cubicBezTo>
                  <a:pt x="125" y="410"/>
                  <a:pt x="125" y="410"/>
                  <a:pt x="125" y="410"/>
                </a:cubicBezTo>
                <a:cubicBezTo>
                  <a:pt x="150" y="410"/>
                  <a:pt x="174" y="420"/>
                  <a:pt x="191" y="437"/>
                </a:cubicBezTo>
                <a:cubicBezTo>
                  <a:pt x="197" y="443"/>
                  <a:pt x="202" y="449"/>
                  <a:pt x="206" y="457"/>
                </a:cubicBezTo>
                <a:cubicBezTo>
                  <a:pt x="224" y="486"/>
                  <a:pt x="223" y="523"/>
                  <a:pt x="205" y="553"/>
                </a:cubicBezTo>
                <a:cubicBezTo>
                  <a:pt x="201" y="559"/>
                  <a:pt x="197" y="565"/>
                  <a:pt x="191" y="570"/>
                </a:cubicBezTo>
                <a:close/>
                <a:moveTo>
                  <a:pt x="206" y="1307"/>
                </a:moveTo>
                <a:cubicBezTo>
                  <a:pt x="206" y="1307"/>
                  <a:pt x="206" y="1307"/>
                  <a:pt x="206" y="1307"/>
                </a:cubicBezTo>
                <a:cubicBezTo>
                  <a:pt x="202" y="1314"/>
                  <a:pt x="197" y="1321"/>
                  <a:pt x="192" y="1326"/>
                </a:cubicBezTo>
                <a:cubicBezTo>
                  <a:pt x="155" y="1363"/>
                  <a:pt x="96" y="1363"/>
                  <a:pt x="59" y="1326"/>
                </a:cubicBezTo>
                <a:cubicBezTo>
                  <a:pt x="41" y="1309"/>
                  <a:pt x="32" y="1285"/>
                  <a:pt x="32" y="1260"/>
                </a:cubicBezTo>
                <a:cubicBezTo>
                  <a:pt x="32" y="1235"/>
                  <a:pt x="42" y="1212"/>
                  <a:pt x="59" y="1194"/>
                </a:cubicBezTo>
                <a:cubicBezTo>
                  <a:pt x="77" y="1176"/>
                  <a:pt x="100" y="1167"/>
                  <a:pt x="125" y="1167"/>
                </a:cubicBezTo>
                <a:cubicBezTo>
                  <a:pt x="150" y="1167"/>
                  <a:pt x="174" y="1176"/>
                  <a:pt x="192" y="1194"/>
                </a:cubicBezTo>
                <a:cubicBezTo>
                  <a:pt x="197" y="1200"/>
                  <a:pt x="202" y="1206"/>
                  <a:pt x="206" y="1213"/>
                </a:cubicBezTo>
                <a:cubicBezTo>
                  <a:pt x="223" y="1242"/>
                  <a:pt x="223" y="1278"/>
                  <a:pt x="206" y="1307"/>
                </a:cubicBezTo>
                <a:close/>
                <a:moveTo>
                  <a:pt x="862" y="1592"/>
                </a:moveTo>
                <a:cubicBezTo>
                  <a:pt x="870" y="1606"/>
                  <a:pt x="874" y="1622"/>
                  <a:pt x="874" y="1639"/>
                </a:cubicBezTo>
                <a:cubicBezTo>
                  <a:pt x="874" y="1690"/>
                  <a:pt x="832" y="1732"/>
                  <a:pt x="780" y="1732"/>
                </a:cubicBezTo>
                <a:cubicBezTo>
                  <a:pt x="729" y="1732"/>
                  <a:pt x="687" y="1690"/>
                  <a:pt x="687" y="1639"/>
                </a:cubicBezTo>
                <a:cubicBezTo>
                  <a:pt x="687" y="1622"/>
                  <a:pt x="691" y="1606"/>
                  <a:pt x="699" y="1592"/>
                </a:cubicBezTo>
                <a:cubicBezTo>
                  <a:pt x="716" y="1563"/>
                  <a:pt x="747" y="1545"/>
                  <a:pt x="780" y="1545"/>
                </a:cubicBezTo>
                <a:cubicBezTo>
                  <a:pt x="814" y="1545"/>
                  <a:pt x="845" y="1563"/>
                  <a:pt x="862" y="1592"/>
                </a:cubicBezTo>
                <a:close/>
                <a:moveTo>
                  <a:pt x="1155" y="1098"/>
                </a:moveTo>
                <a:cubicBezTo>
                  <a:pt x="780" y="1314"/>
                  <a:pt x="780" y="1314"/>
                  <a:pt x="780" y="1314"/>
                </a:cubicBezTo>
                <a:cubicBezTo>
                  <a:pt x="406" y="1098"/>
                  <a:pt x="406" y="1098"/>
                  <a:pt x="406" y="1098"/>
                </a:cubicBezTo>
                <a:cubicBezTo>
                  <a:pt x="406" y="666"/>
                  <a:pt x="406" y="666"/>
                  <a:pt x="406" y="666"/>
                </a:cubicBezTo>
                <a:cubicBezTo>
                  <a:pt x="780" y="449"/>
                  <a:pt x="780" y="449"/>
                  <a:pt x="780" y="449"/>
                </a:cubicBezTo>
                <a:cubicBezTo>
                  <a:pt x="1155" y="666"/>
                  <a:pt x="1155" y="666"/>
                  <a:pt x="1155" y="666"/>
                </a:cubicBezTo>
                <a:lnTo>
                  <a:pt x="1155" y="1098"/>
                </a:lnTo>
                <a:close/>
                <a:moveTo>
                  <a:pt x="1502" y="1326"/>
                </a:moveTo>
                <a:cubicBezTo>
                  <a:pt x="1465" y="1363"/>
                  <a:pt x="1406" y="1363"/>
                  <a:pt x="1369" y="1326"/>
                </a:cubicBezTo>
                <a:cubicBezTo>
                  <a:pt x="1364" y="1321"/>
                  <a:pt x="1359" y="1314"/>
                  <a:pt x="1355" y="1307"/>
                </a:cubicBezTo>
                <a:cubicBezTo>
                  <a:pt x="1338" y="1278"/>
                  <a:pt x="1338" y="1242"/>
                  <a:pt x="1355" y="1213"/>
                </a:cubicBezTo>
                <a:cubicBezTo>
                  <a:pt x="1359" y="1206"/>
                  <a:pt x="1364" y="1200"/>
                  <a:pt x="1369" y="1194"/>
                </a:cubicBezTo>
                <a:cubicBezTo>
                  <a:pt x="1387" y="1176"/>
                  <a:pt x="1411" y="1167"/>
                  <a:pt x="1436" y="1167"/>
                </a:cubicBezTo>
                <a:cubicBezTo>
                  <a:pt x="1461" y="1167"/>
                  <a:pt x="1484" y="1176"/>
                  <a:pt x="1502" y="1194"/>
                </a:cubicBezTo>
                <a:cubicBezTo>
                  <a:pt x="1519" y="1212"/>
                  <a:pt x="1529" y="1235"/>
                  <a:pt x="1529" y="1260"/>
                </a:cubicBezTo>
                <a:cubicBezTo>
                  <a:pt x="1529" y="1285"/>
                  <a:pt x="1519" y="1309"/>
                  <a:pt x="1502" y="1326"/>
                </a:cubicBezTo>
                <a:close/>
                <a:moveTo>
                  <a:pt x="596" y="776"/>
                </a:moveTo>
                <a:cubicBezTo>
                  <a:pt x="596" y="988"/>
                  <a:pt x="596" y="988"/>
                  <a:pt x="596" y="988"/>
                </a:cubicBezTo>
                <a:cubicBezTo>
                  <a:pt x="780" y="1094"/>
                  <a:pt x="780" y="1094"/>
                  <a:pt x="780" y="1094"/>
                </a:cubicBezTo>
                <a:cubicBezTo>
                  <a:pt x="965" y="988"/>
                  <a:pt x="965" y="988"/>
                  <a:pt x="965" y="988"/>
                </a:cubicBezTo>
                <a:cubicBezTo>
                  <a:pt x="965" y="776"/>
                  <a:pt x="965" y="776"/>
                  <a:pt x="965" y="776"/>
                </a:cubicBezTo>
                <a:cubicBezTo>
                  <a:pt x="780" y="669"/>
                  <a:pt x="780" y="669"/>
                  <a:pt x="780" y="669"/>
                </a:cubicBezTo>
                <a:lnTo>
                  <a:pt x="596" y="776"/>
                </a:lnTo>
                <a:close/>
                <a:moveTo>
                  <a:pt x="933" y="970"/>
                </a:moveTo>
                <a:cubicBezTo>
                  <a:pt x="780" y="1057"/>
                  <a:pt x="780" y="1057"/>
                  <a:pt x="780" y="1057"/>
                </a:cubicBezTo>
                <a:cubicBezTo>
                  <a:pt x="628" y="970"/>
                  <a:pt x="628" y="970"/>
                  <a:pt x="628" y="970"/>
                </a:cubicBezTo>
                <a:cubicBezTo>
                  <a:pt x="628" y="794"/>
                  <a:pt x="628" y="794"/>
                  <a:pt x="628" y="794"/>
                </a:cubicBezTo>
                <a:cubicBezTo>
                  <a:pt x="780" y="706"/>
                  <a:pt x="780" y="706"/>
                  <a:pt x="780" y="706"/>
                </a:cubicBezTo>
                <a:cubicBezTo>
                  <a:pt x="933" y="794"/>
                  <a:pt x="933" y="794"/>
                  <a:pt x="933" y="794"/>
                </a:cubicBezTo>
                <a:lnTo>
                  <a:pt x="933" y="9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3" name="Freeform 9"/>
          <p:cNvSpPr>
            <a:spLocks noEditPoints="1"/>
          </p:cNvSpPr>
          <p:nvPr/>
        </p:nvSpPr>
        <p:spPr bwMode="auto">
          <a:xfrm>
            <a:off x="11548902" y="3842728"/>
            <a:ext cx="1302940" cy="1381714"/>
          </a:xfrm>
          <a:custGeom>
            <a:avLst/>
            <a:gdLst>
              <a:gd name="T0" fmla="*/ 1881 w 1881"/>
              <a:gd name="T1" fmla="*/ 595 h 1996"/>
              <a:gd name="T2" fmla="*/ 1755 w 1881"/>
              <a:gd name="T3" fmla="*/ 229 h 1996"/>
              <a:gd name="T4" fmla="*/ 1536 w 1881"/>
              <a:gd name="T5" fmla="*/ 91 h 1996"/>
              <a:gd name="T6" fmla="*/ 1356 w 1881"/>
              <a:gd name="T7" fmla="*/ 0 h 1996"/>
              <a:gd name="T8" fmla="*/ 1264 w 1881"/>
              <a:gd name="T9" fmla="*/ 229 h 1996"/>
              <a:gd name="T10" fmla="*/ 617 w 1881"/>
              <a:gd name="T11" fmla="*/ 91 h 1996"/>
              <a:gd name="T12" fmla="*/ 436 w 1881"/>
              <a:gd name="T13" fmla="*/ 0 h 1996"/>
              <a:gd name="T14" fmla="*/ 345 w 1881"/>
              <a:gd name="T15" fmla="*/ 229 h 1996"/>
              <a:gd name="T16" fmla="*/ 0 w 1881"/>
              <a:gd name="T17" fmla="*/ 356 h 1996"/>
              <a:gd name="T18" fmla="*/ 0 w 1881"/>
              <a:gd name="T19" fmla="*/ 595 h 1996"/>
              <a:gd name="T20" fmla="*/ 0 w 1881"/>
              <a:gd name="T21" fmla="*/ 1869 h 1996"/>
              <a:gd name="T22" fmla="*/ 1755 w 1881"/>
              <a:gd name="T23" fmla="*/ 1996 h 1996"/>
              <a:gd name="T24" fmla="*/ 1881 w 1881"/>
              <a:gd name="T25" fmla="*/ 596 h 1996"/>
              <a:gd name="T26" fmla="*/ 1307 w 1881"/>
              <a:gd name="T27" fmla="*/ 91 h 1996"/>
              <a:gd name="T28" fmla="*/ 1445 w 1881"/>
              <a:gd name="T29" fmla="*/ 42 h 1996"/>
              <a:gd name="T30" fmla="*/ 1494 w 1881"/>
              <a:gd name="T31" fmla="*/ 229 h 1996"/>
              <a:gd name="T32" fmla="*/ 1445 w 1881"/>
              <a:gd name="T33" fmla="*/ 459 h 1996"/>
              <a:gd name="T34" fmla="*/ 1307 w 1881"/>
              <a:gd name="T35" fmla="*/ 410 h 1996"/>
              <a:gd name="T36" fmla="*/ 1307 w 1881"/>
              <a:gd name="T37" fmla="*/ 91 h 1996"/>
              <a:gd name="T38" fmla="*/ 436 w 1881"/>
              <a:gd name="T39" fmla="*/ 42 h 1996"/>
              <a:gd name="T40" fmla="*/ 575 w 1881"/>
              <a:gd name="T41" fmla="*/ 91 h 1996"/>
              <a:gd name="T42" fmla="*/ 575 w 1881"/>
              <a:gd name="T43" fmla="*/ 410 h 1996"/>
              <a:gd name="T44" fmla="*/ 436 w 1881"/>
              <a:gd name="T45" fmla="*/ 459 h 1996"/>
              <a:gd name="T46" fmla="*/ 387 w 1881"/>
              <a:gd name="T47" fmla="*/ 229 h 1996"/>
              <a:gd name="T48" fmla="*/ 127 w 1881"/>
              <a:gd name="T49" fmla="*/ 272 h 1996"/>
              <a:gd name="T50" fmla="*/ 345 w 1881"/>
              <a:gd name="T51" fmla="*/ 410 h 1996"/>
              <a:gd name="T52" fmla="*/ 526 w 1881"/>
              <a:gd name="T53" fmla="*/ 502 h 1996"/>
              <a:gd name="T54" fmla="*/ 617 w 1881"/>
              <a:gd name="T55" fmla="*/ 272 h 1996"/>
              <a:gd name="T56" fmla="*/ 1264 w 1881"/>
              <a:gd name="T57" fmla="*/ 410 h 1996"/>
              <a:gd name="T58" fmla="*/ 1445 w 1881"/>
              <a:gd name="T59" fmla="*/ 502 h 1996"/>
              <a:gd name="T60" fmla="*/ 1536 w 1881"/>
              <a:gd name="T61" fmla="*/ 272 h 1996"/>
              <a:gd name="T62" fmla="*/ 1839 w 1881"/>
              <a:gd name="T63" fmla="*/ 356 h 1996"/>
              <a:gd name="T64" fmla="*/ 42 w 1881"/>
              <a:gd name="T65" fmla="*/ 574 h 1996"/>
              <a:gd name="T66" fmla="*/ 127 w 1881"/>
              <a:gd name="T67" fmla="*/ 272 h 1996"/>
              <a:gd name="T68" fmla="*/ 127 w 1881"/>
              <a:gd name="T69" fmla="*/ 1953 h 1996"/>
              <a:gd name="T70" fmla="*/ 42 w 1881"/>
              <a:gd name="T71" fmla="*/ 617 h 1996"/>
              <a:gd name="T72" fmla="*/ 1839 w 1881"/>
              <a:gd name="T73" fmla="*/ 1869 h 1996"/>
              <a:gd name="T74" fmla="*/ 1231 w 1881"/>
              <a:gd name="T75" fmla="*/ 1078 h 1996"/>
              <a:gd name="T76" fmla="*/ 907 w 1881"/>
              <a:gd name="T77" fmla="*/ 1531 h 1996"/>
              <a:gd name="T78" fmla="*/ 878 w 1881"/>
              <a:gd name="T79" fmla="*/ 1535 h 1996"/>
              <a:gd name="T80" fmla="*/ 660 w 1881"/>
              <a:gd name="T81" fmla="*/ 1353 h 1996"/>
              <a:gd name="T82" fmla="*/ 886 w 1881"/>
              <a:gd name="T83" fmla="*/ 1489 h 1996"/>
              <a:gd name="T84" fmla="*/ 1231 w 1881"/>
              <a:gd name="T85" fmla="*/ 1078 h 1996"/>
              <a:gd name="T86" fmla="*/ 460 w 1881"/>
              <a:gd name="T87" fmla="*/ 1285 h 1996"/>
              <a:gd name="T88" fmla="*/ 1421 w 1881"/>
              <a:gd name="T89" fmla="*/ 1285 h 1996"/>
              <a:gd name="T90" fmla="*/ 941 w 1881"/>
              <a:gd name="T91" fmla="*/ 1724 h 1996"/>
              <a:gd name="T92" fmla="*/ 941 w 1881"/>
              <a:gd name="T93" fmla="*/ 846 h 1996"/>
              <a:gd name="T94" fmla="*/ 941 w 1881"/>
              <a:gd name="T95" fmla="*/ 1724 h 19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81" h="1996">
                <a:moveTo>
                  <a:pt x="1881" y="595"/>
                </a:moveTo>
                <a:cubicBezTo>
                  <a:pt x="1881" y="595"/>
                  <a:pt x="1881" y="595"/>
                  <a:pt x="1881" y="595"/>
                </a:cubicBezTo>
                <a:cubicBezTo>
                  <a:pt x="1881" y="356"/>
                  <a:pt x="1881" y="356"/>
                  <a:pt x="1881" y="356"/>
                </a:cubicBezTo>
                <a:cubicBezTo>
                  <a:pt x="1881" y="286"/>
                  <a:pt x="1824" y="229"/>
                  <a:pt x="1755" y="229"/>
                </a:cubicBezTo>
                <a:cubicBezTo>
                  <a:pt x="1536" y="229"/>
                  <a:pt x="1536" y="229"/>
                  <a:pt x="1536" y="229"/>
                </a:cubicBezTo>
                <a:cubicBezTo>
                  <a:pt x="1536" y="91"/>
                  <a:pt x="1536" y="91"/>
                  <a:pt x="1536" y="91"/>
                </a:cubicBezTo>
                <a:cubicBezTo>
                  <a:pt x="1536" y="41"/>
                  <a:pt x="1495" y="0"/>
                  <a:pt x="1445" y="0"/>
                </a:cubicBezTo>
                <a:cubicBezTo>
                  <a:pt x="1356" y="0"/>
                  <a:pt x="1356" y="0"/>
                  <a:pt x="1356" y="0"/>
                </a:cubicBezTo>
                <a:cubicBezTo>
                  <a:pt x="1305" y="0"/>
                  <a:pt x="1264" y="41"/>
                  <a:pt x="1264" y="91"/>
                </a:cubicBezTo>
                <a:cubicBezTo>
                  <a:pt x="1264" y="229"/>
                  <a:pt x="1264" y="229"/>
                  <a:pt x="1264" y="229"/>
                </a:cubicBezTo>
                <a:cubicBezTo>
                  <a:pt x="617" y="229"/>
                  <a:pt x="617" y="229"/>
                  <a:pt x="617" y="229"/>
                </a:cubicBezTo>
                <a:cubicBezTo>
                  <a:pt x="617" y="91"/>
                  <a:pt x="617" y="91"/>
                  <a:pt x="617" y="91"/>
                </a:cubicBezTo>
                <a:cubicBezTo>
                  <a:pt x="617" y="41"/>
                  <a:pt x="576" y="0"/>
                  <a:pt x="526" y="0"/>
                </a:cubicBezTo>
                <a:cubicBezTo>
                  <a:pt x="436" y="0"/>
                  <a:pt x="436" y="0"/>
                  <a:pt x="436" y="0"/>
                </a:cubicBezTo>
                <a:cubicBezTo>
                  <a:pt x="386" y="0"/>
                  <a:pt x="345" y="41"/>
                  <a:pt x="345" y="91"/>
                </a:cubicBezTo>
                <a:cubicBezTo>
                  <a:pt x="345" y="229"/>
                  <a:pt x="345" y="229"/>
                  <a:pt x="345" y="229"/>
                </a:cubicBezTo>
                <a:cubicBezTo>
                  <a:pt x="127" y="229"/>
                  <a:pt x="127" y="229"/>
                  <a:pt x="127" y="229"/>
                </a:cubicBezTo>
                <a:cubicBezTo>
                  <a:pt x="57" y="229"/>
                  <a:pt x="0" y="286"/>
                  <a:pt x="0" y="356"/>
                </a:cubicBezTo>
                <a:cubicBezTo>
                  <a:pt x="0" y="595"/>
                  <a:pt x="0" y="595"/>
                  <a:pt x="0" y="595"/>
                </a:cubicBezTo>
                <a:cubicBezTo>
                  <a:pt x="0" y="595"/>
                  <a:pt x="0" y="595"/>
                  <a:pt x="0" y="595"/>
                </a:cubicBezTo>
                <a:cubicBezTo>
                  <a:pt x="0" y="596"/>
                  <a:pt x="0" y="596"/>
                  <a:pt x="0" y="596"/>
                </a:cubicBezTo>
                <a:cubicBezTo>
                  <a:pt x="0" y="1869"/>
                  <a:pt x="0" y="1869"/>
                  <a:pt x="0" y="1869"/>
                </a:cubicBezTo>
                <a:cubicBezTo>
                  <a:pt x="0" y="1939"/>
                  <a:pt x="57" y="1996"/>
                  <a:pt x="127" y="1996"/>
                </a:cubicBezTo>
                <a:cubicBezTo>
                  <a:pt x="1755" y="1996"/>
                  <a:pt x="1755" y="1996"/>
                  <a:pt x="1755" y="1996"/>
                </a:cubicBezTo>
                <a:cubicBezTo>
                  <a:pt x="1824" y="1996"/>
                  <a:pt x="1881" y="1939"/>
                  <a:pt x="1881" y="1869"/>
                </a:cubicBezTo>
                <a:cubicBezTo>
                  <a:pt x="1881" y="596"/>
                  <a:pt x="1881" y="596"/>
                  <a:pt x="1881" y="596"/>
                </a:cubicBezTo>
                <a:cubicBezTo>
                  <a:pt x="1881" y="596"/>
                  <a:pt x="1881" y="596"/>
                  <a:pt x="1881" y="595"/>
                </a:cubicBezTo>
                <a:close/>
                <a:moveTo>
                  <a:pt x="1307" y="91"/>
                </a:moveTo>
                <a:cubicBezTo>
                  <a:pt x="1307" y="64"/>
                  <a:pt x="1328" y="42"/>
                  <a:pt x="1356" y="42"/>
                </a:cubicBezTo>
                <a:cubicBezTo>
                  <a:pt x="1445" y="42"/>
                  <a:pt x="1445" y="42"/>
                  <a:pt x="1445" y="42"/>
                </a:cubicBezTo>
                <a:cubicBezTo>
                  <a:pt x="1472" y="42"/>
                  <a:pt x="1494" y="64"/>
                  <a:pt x="1494" y="91"/>
                </a:cubicBezTo>
                <a:cubicBezTo>
                  <a:pt x="1494" y="229"/>
                  <a:pt x="1494" y="229"/>
                  <a:pt x="1494" y="229"/>
                </a:cubicBezTo>
                <a:cubicBezTo>
                  <a:pt x="1494" y="410"/>
                  <a:pt x="1494" y="410"/>
                  <a:pt x="1494" y="410"/>
                </a:cubicBezTo>
                <a:cubicBezTo>
                  <a:pt x="1494" y="437"/>
                  <a:pt x="1472" y="459"/>
                  <a:pt x="1445" y="459"/>
                </a:cubicBezTo>
                <a:cubicBezTo>
                  <a:pt x="1356" y="459"/>
                  <a:pt x="1356" y="459"/>
                  <a:pt x="1356" y="459"/>
                </a:cubicBezTo>
                <a:cubicBezTo>
                  <a:pt x="1329" y="459"/>
                  <a:pt x="1307" y="437"/>
                  <a:pt x="1307" y="410"/>
                </a:cubicBezTo>
                <a:cubicBezTo>
                  <a:pt x="1307" y="229"/>
                  <a:pt x="1307" y="229"/>
                  <a:pt x="1307" y="229"/>
                </a:cubicBezTo>
                <a:lnTo>
                  <a:pt x="1307" y="91"/>
                </a:lnTo>
                <a:close/>
                <a:moveTo>
                  <a:pt x="387" y="91"/>
                </a:moveTo>
                <a:cubicBezTo>
                  <a:pt x="387" y="64"/>
                  <a:pt x="409" y="42"/>
                  <a:pt x="436" y="42"/>
                </a:cubicBezTo>
                <a:cubicBezTo>
                  <a:pt x="526" y="42"/>
                  <a:pt x="526" y="42"/>
                  <a:pt x="526" y="42"/>
                </a:cubicBezTo>
                <a:cubicBezTo>
                  <a:pt x="553" y="42"/>
                  <a:pt x="575" y="64"/>
                  <a:pt x="575" y="91"/>
                </a:cubicBezTo>
                <a:cubicBezTo>
                  <a:pt x="575" y="229"/>
                  <a:pt x="575" y="229"/>
                  <a:pt x="575" y="229"/>
                </a:cubicBezTo>
                <a:cubicBezTo>
                  <a:pt x="575" y="410"/>
                  <a:pt x="575" y="410"/>
                  <a:pt x="575" y="410"/>
                </a:cubicBezTo>
                <a:cubicBezTo>
                  <a:pt x="575" y="437"/>
                  <a:pt x="553" y="459"/>
                  <a:pt x="526" y="459"/>
                </a:cubicBezTo>
                <a:cubicBezTo>
                  <a:pt x="436" y="459"/>
                  <a:pt x="436" y="459"/>
                  <a:pt x="436" y="459"/>
                </a:cubicBezTo>
                <a:cubicBezTo>
                  <a:pt x="409" y="459"/>
                  <a:pt x="387" y="437"/>
                  <a:pt x="387" y="410"/>
                </a:cubicBezTo>
                <a:cubicBezTo>
                  <a:pt x="387" y="229"/>
                  <a:pt x="387" y="229"/>
                  <a:pt x="387" y="229"/>
                </a:cubicBezTo>
                <a:lnTo>
                  <a:pt x="387" y="91"/>
                </a:lnTo>
                <a:close/>
                <a:moveTo>
                  <a:pt x="127" y="272"/>
                </a:moveTo>
                <a:cubicBezTo>
                  <a:pt x="345" y="272"/>
                  <a:pt x="345" y="272"/>
                  <a:pt x="345" y="272"/>
                </a:cubicBezTo>
                <a:cubicBezTo>
                  <a:pt x="345" y="410"/>
                  <a:pt x="345" y="410"/>
                  <a:pt x="345" y="410"/>
                </a:cubicBezTo>
                <a:cubicBezTo>
                  <a:pt x="345" y="461"/>
                  <a:pt x="386" y="502"/>
                  <a:pt x="436" y="502"/>
                </a:cubicBezTo>
                <a:cubicBezTo>
                  <a:pt x="526" y="502"/>
                  <a:pt x="526" y="502"/>
                  <a:pt x="526" y="502"/>
                </a:cubicBezTo>
                <a:cubicBezTo>
                  <a:pt x="576" y="502"/>
                  <a:pt x="617" y="461"/>
                  <a:pt x="617" y="410"/>
                </a:cubicBezTo>
                <a:cubicBezTo>
                  <a:pt x="617" y="272"/>
                  <a:pt x="617" y="272"/>
                  <a:pt x="617" y="272"/>
                </a:cubicBezTo>
                <a:cubicBezTo>
                  <a:pt x="1264" y="272"/>
                  <a:pt x="1264" y="272"/>
                  <a:pt x="1264" y="272"/>
                </a:cubicBezTo>
                <a:cubicBezTo>
                  <a:pt x="1264" y="410"/>
                  <a:pt x="1264" y="410"/>
                  <a:pt x="1264" y="410"/>
                </a:cubicBezTo>
                <a:cubicBezTo>
                  <a:pt x="1264" y="461"/>
                  <a:pt x="1305" y="502"/>
                  <a:pt x="1356" y="502"/>
                </a:cubicBezTo>
                <a:cubicBezTo>
                  <a:pt x="1445" y="502"/>
                  <a:pt x="1445" y="502"/>
                  <a:pt x="1445" y="502"/>
                </a:cubicBezTo>
                <a:cubicBezTo>
                  <a:pt x="1495" y="502"/>
                  <a:pt x="1536" y="461"/>
                  <a:pt x="1536" y="410"/>
                </a:cubicBezTo>
                <a:cubicBezTo>
                  <a:pt x="1536" y="272"/>
                  <a:pt x="1536" y="272"/>
                  <a:pt x="1536" y="272"/>
                </a:cubicBezTo>
                <a:cubicBezTo>
                  <a:pt x="1755" y="272"/>
                  <a:pt x="1755" y="272"/>
                  <a:pt x="1755" y="272"/>
                </a:cubicBezTo>
                <a:cubicBezTo>
                  <a:pt x="1801" y="272"/>
                  <a:pt x="1839" y="309"/>
                  <a:pt x="1839" y="356"/>
                </a:cubicBezTo>
                <a:cubicBezTo>
                  <a:pt x="1839" y="574"/>
                  <a:pt x="1839" y="574"/>
                  <a:pt x="1839" y="574"/>
                </a:cubicBezTo>
                <a:cubicBezTo>
                  <a:pt x="42" y="574"/>
                  <a:pt x="42" y="574"/>
                  <a:pt x="42" y="574"/>
                </a:cubicBezTo>
                <a:cubicBezTo>
                  <a:pt x="42" y="356"/>
                  <a:pt x="42" y="356"/>
                  <a:pt x="42" y="356"/>
                </a:cubicBezTo>
                <a:cubicBezTo>
                  <a:pt x="42" y="309"/>
                  <a:pt x="80" y="272"/>
                  <a:pt x="127" y="272"/>
                </a:cubicBezTo>
                <a:close/>
                <a:moveTo>
                  <a:pt x="1755" y="1953"/>
                </a:moveTo>
                <a:cubicBezTo>
                  <a:pt x="127" y="1953"/>
                  <a:pt x="127" y="1953"/>
                  <a:pt x="127" y="1953"/>
                </a:cubicBezTo>
                <a:cubicBezTo>
                  <a:pt x="80" y="1953"/>
                  <a:pt x="42" y="1916"/>
                  <a:pt x="42" y="1869"/>
                </a:cubicBezTo>
                <a:cubicBezTo>
                  <a:pt x="42" y="617"/>
                  <a:pt x="42" y="617"/>
                  <a:pt x="42" y="617"/>
                </a:cubicBezTo>
                <a:cubicBezTo>
                  <a:pt x="1839" y="617"/>
                  <a:pt x="1839" y="617"/>
                  <a:pt x="1839" y="617"/>
                </a:cubicBezTo>
                <a:cubicBezTo>
                  <a:pt x="1839" y="1869"/>
                  <a:pt x="1839" y="1869"/>
                  <a:pt x="1839" y="1869"/>
                </a:cubicBezTo>
                <a:cubicBezTo>
                  <a:pt x="1839" y="1916"/>
                  <a:pt x="1801" y="1953"/>
                  <a:pt x="1755" y="1953"/>
                </a:cubicBezTo>
                <a:close/>
                <a:moveTo>
                  <a:pt x="1231" y="1078"/>
                </a:moveTo>
                <a:cubicBezTo>
                  <a:pt x="1240" y="1085"/>
                  <a:pt x="1242" y="1098"/>
                  <a:pt x="1235" y="1107"/>
                </a:cubicBezTo>
                <a:cubicBezTo>
                  <a:pt x="907" y="1531"/>
                  <a:pt x="907" y="1531"/>
                  <a:pt x="907" y="1531"/>
                </a:cubicBezTo>
                <a:cubicBezTo>
                  <a:pt x="903" y="1536"/>
                  <a:pt x="897" y="1539"/>
                  <a:pt x="890" y="1539"/>
                </a:cubicBezTo>
                <a:cubicBezTo>
                  <a:pt x="886" y="1539"/>
                  <a:pt x="882" y="1537"/>
                  <a:pt x="878" y="1535"/>
                </a:cubicBezTo>
                <a:cubicBezTo>
                  <a:pt x="664" y="1382"/>
                  <a:pt x="664" y="1382"/>
                  <a:pt x="664" y="1382"/>
                </a:cubicBezTo>
                <a:cubicBezTo>
                  <a:pt x="655" y="1376"/>
                  <a:pt x="653" y="1363"/>
                  <a:pt x="660" y="1353"/>
                </a:cubicBezTo>
                <a:cubicBezTo>
                  <a:pt x="666" y="1344"/>
                  <a:pt x="679" y="1341"/>
                  <a:pt x="689" y="1348"/>
                </a:cubicBezTo>
                <a:cubicBezTo>
                  <a:pt x="886" y="1489"/>
                  <a:pt x="886" y="1489"/>
                  <a:pt x="886" y="1489"/>
                </a:cubicBezTo>
                <a:cubicBezTo>
                  <a:pt x="1202" y="1081"/>
                  <a:pt x="1202" y="1081"/>
                  <a:pt x="1202" y="1081"/>
                </a:cubicBezTo>
                <a:cubicBezTo>
                  <a:pt x="1209" y="1072"/>
                  <a:pt x="1222" y="1070"/>
                  <a:pt x="1231" y="1078"/>
                </a:cubicBezTo>
                <a:close/>
                <a:moveTo>
                  <a:pt x="941" y="804"/>
                </a:moveTo>
                <a:cubicBezTo>
                  <a:pt x="676" y="804"/>
                  <a:pt x="460" y="1020"/>
                  <a:pt x="460" y="1285"/>
                </a:cubicBezTo>
                <a:cubicBezTo>
                  <a:pt x="460" y="1550"/>
                  <a:pt x="676" y="1766"/>
                  <a:pt x="941" y="1766"/>
                </a:cubicBezTo>
                <a:cubicBezTo>
                  <a:pt x="1206" y="1766"/>
                  <a:pt x="1421" y="1550"/>
                  <a:pt x="1421" y="1285"/>
                </a:cubicBezTo>
                <a:cubicBezTo>
                  <a:pt x="1421" y="1020"/>
                  <a:pt x="1206" y="804"/>
                  <a:pt x="941" y="804"/>
                </a:cubicBezTo>
                <a:close/>
                <a:moveTo>
                  <a:pt x="941" y="1724"/>
                </a:moveTo>
                <a:cubicBezTo>
                  <a:pt x="699" y="1724"/>
                  <a:pt x="502" y="1527"/>
                  <a:pt x="502" y="1285"/>
                </a:cubicBezTo>
                <a:cubicBezTo>
                  <a:pt x="502" y="1043"/>
                  <a:pt x="699" y="846"/>
                  <a:pt x="941" y="846"/>
                </a:cubicBezTo>
                <a:cubicBezTo>
                  <a:pt x="1183" y="846"/>
                  <a:pt x="1379" y="1043"/>
                  <a:pt x="1379" y="1285"/>
                </a:cubicBezTo>
                <a:cubicBezTo>
                  <a:pt x="1379" y="1527"/>
                  <a:pt x="1183" y="1724"/>
                  <a:pt x="941" y="172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13"/>
          <p:cNvSpPr>
            <a:spLocks noEditPoints="1"/>
          </p:cNvSpPr>
          <p:nvPr/>
        </p:nvSpPr>
        <p:spPr bwMode="auto">
          <a:xfrm>
            <a:off x="7685948" y="3645266"/>
            <a:ext cx="1303918" cy="1776638"/>
          </a:xfrm>
          <a:custGeom>
            <a:avLst/>
            <a:gdLst>
              <a:gd name="T0" fmla="*/ 548 w 1466"/>
              <a:gd name="T1" fmla="*/ 514 h 2000"/>
              <a:gd name="T2" fmla="*/ 458 w 1466"/>
              <a:gd name="T3" fmla="*/ 834 h 2000"/>
              <a:gd name="T4" fmla="*/ 777 w 1466"/>
              <a:gd name="T5" fmla="*/ 924 h 2000"/>
              <a:gd name="T6" fmla="*/ 868 w 1466"/>
              <a:gd name="T7" fmla="*/ 605 h 2000"/>
              <a:gd name="T8" fmla="*/ 608 w 1466"/>
              <a:gd name="T9" fmla="*/ 911 h 2000"/>
              <a:gd name="T10" fmla="*/ 471 w 1466"/>
              <a:gd name="T11" fmla="*/ 665 h 2000"/>
              <a:gd name="T12" fmla="*/ 717 w 1466"/>
              <a:gd name="T13" fmla="*/ 527 h 2000"/>
              <a:gd name="T14" fmla="*/ 855 w 1466"/>
              <a:gd name="T15" fmla="*/ 774 h 2000"/>
              <a:gd name="T16" fmla="*/ 985 w 1466"/>
              <a:gd name="T17" fmla="*/ 537 h 2000"/>
              <a:gd name="T18" fmla="*/ 845 w 1466"/>
              <a:gd name="T19" fmla="*/ 397 h 2000"/>
              <a:gd name="T20" fmla="*/ 711 w 1466"/>
              <a:gd name="T21" fmla="*/ 267 h 2000"/>
              <a:gd name="T22" fmla="*/ 482 w 1466"/>
              <a:gd name="T23" fmla="*/ 396 h 2000"/>
              <a:gd name="T24" fmla="*/ 294 w 1466"/>
              <a:gd name="T25" fmla="*/ 470 h 2000"/>
              <a:gd name="T26" fmla="*/ 306 w 1466"/>
              <a:gd name="T27" fmla="*/ 620 h 2000"/>
              <a:gd name="T28" fmla="*/ 306 w 1466"/>
              <a:gd name="T29" fmla="*/ 818 h 2000"/>
              <a:gd name="T30" fmla="*/ 294 w 1466"/>
              <a:gd name="T31" fmla="*/ 969 h 2000"/>
              <a:gd name="T32" fmla="*/ 482 w 1466"/>
              <a:gd name="T33" fmla="*/ 1043 h 2000"/>
              <a:gd name="T34" fmla="*/ 711 w 1466"/>
              <a:gd name="T35" fmla="*/ 1171 h 2000"/>
              <a:gd name="T36" fmla="*/ 845 w 1466"/>
              <a:gd name="T37" fmla="*/ 1042 h 2000"/>
              <a:gd name="T38" fmla="*/ 985 w 1466"/>
              <a:gd name="T39" fmla="*/ 902 h 2000"/>
              <a:gd name="T40" fmla="*/ 1115 w 1466"/>
              <a:gd name="T41" fmla="*/ 767 h 2000"/>
              <a:gd name="T42" fmla="*/ 1006 w 1466"/>
              <a:gd name="T43" fmla="*/ 783 h 2000"/>
              <a:gd name="T44" fmla="*/ 950 w 1466"/>
              <a:gd name="T45" fmla="*/ 892 h 2000"/>
              <a:gd name="T46" fmla="*/ 901 w 1466"/>
              <a:gd name="T47" fmla="*/ 1048 h 2000"/>
              <a:gd name="T48" fmla="*/ 740 w 1466"/>
              <a:gd name="T49" fmla="*/ 1045 h 2000"/>
              <a:gd name="T50" fmla="*/ 599 w 1466"/>
              <a:gd name="T51" fmla="*/ 1120 h 2000"/>
              <a:gd name="T52" fmla="*/ 499 w 1466"/>
              <a:gd name="T53" fmla="*/ 1012 h 2000"/>
              <a:gd name="T54" fmla="*/ 334 w 1466"/>
              <a:gd name="T55" fmla="*/ 980 h 2000"/>
              <a:gd name="T56" fmla="*/ 376 w 1466"/>
              <a:gd name="T57" fmla="*/ 892 h 2000"/>
              <a:gd name="T58" fmla="*/ 262 w 1466"/>
              <a:gd name="T59" fmla="*/ 783 h 2000"/>
              <a:gd name="T60" fmla="*/ 338 w 1466"/>
              <a:gd name="T61" fmla="*/ 638 h 2000"/>
              <a:gd name="T62" fmla="*/ 334 w 1466"/>
              <a:gd name="T63" fmla="*/ 481 h 2000"/>
              <a:gd name="T64" fmla="*/ 465 w 1466"/>
              <a:gd name="T65" fmla="*/ 431 h 2000"/>
              <a:gd name="T66" fmla="*/ 585 w 1466"/>
              <a:gd name="T67" fmla="*/ 393 h 2000"/>
              <a:gd name="T68" fmla="*/ 727 w 1466"/>
              <a:gd name="T69" fmla="*/ 318 h 2000"/>
              <a:gd name="T70" fmla="*/ 826 w 1466"/>
              <a:gd name="T71" fmla="*/ 426 h 2000"/>
              <a:gd name="T72" fmla="*/ 992 w 1466"/>
              <a:gd name="T73" fmla="*/ 459 h 2000"/>
              <a:gd name="T74" fmla="*/ 955 w 1466"/>
              <a:gd name="T75" fmla="*/ 556 h 2000"/>
              <a:gd name="T76" fmla="*/ 1079 w 1466"/>
              <a:gd name="T77" fmla="*/ 671 h 2000"/>
              <a:gd name="T78" fmla="*/ 1235 w 1466"/>
              <a:gd name="T79" fmla="*/ 610 h 2000"/>
              <a:gd name="T80" fmla="*/ 918 w 1466"/>
              <a:gd name="T81" fmla="*/ 50 h 2000"/>
              <a:gd name="T82" fmla="*/ 134 w 1466"/>
              <a:gd name="T83" fmla="*/ 1329 h 2000"/>
              <a:gd name="T84" fmla="*/ 958 w 1466"/>
              <a:gd name="T85" fmla="*/ 1696 h 2000"/>
              <a:gd name="T86" fmla="*/ 1283 w 1466"/>
              <a:gd name="T87" fmla="*/ 1319 h 2000"/>
              <a:gd name="T88" fmla="*/ 1335 w 1466"/>
              <a:gd name="T89" fmla="*/ 1165 h 2000"/>
              <a:gd name="T90" fmla="*/ 1329 w 1466"/>
              <a:gd name="T91" fmla="*/ 1019 h 2000"/>
              <a:gd name="T92" fmla="*/ 1378 w 1466"/>
              <a:gd name="T93" fmla="*/ 978 h 2000"/>
              <a:gd name="T94" fmla="*/ 1313 w 1466"/>
              <a:gd name="T95" fmla="*/ 1137 h 2000"/>
              <a:gd name="T96" fmla="*/ 1305 w 1466"/>
              <a:gd name="T97" fmla="*/ 1204 h 2000"/>
              <a:gd name="T98" fmla="*/ 1129 w 1466"/>
              <a:gd name="T99" fmla="*/ 1539 h 2000"/>
              <a:gd name="T100" fmla="*/ 168 w 1466"/>
              <a:gd name="T101" fmla="*/ 1475 h 2000"/>
              <a:gd name="T102" fmla="*/ 567 w 1466"/>
              <a:gd name="T103" fmla="*/ 41 h 2000"/>
              <a:gd name="T104" fmla="*/ 1127 w 1466"/>
              <a:gd name="T105" fmla="*/ 319 h 2000"/>
              <a:gd name="T106" fmla="*/ 1414 w 1466"/>
              <a:gd name="T107" fmla="*/ 886 h 20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466" h="2000">
                <a:moveTo>
                  <a:pt x="868" y="605"/>
                </a:moveTo>
                <a:cubicBezTo>
                  <a:pt x="846" y="567"/>
                  <a:pt x="815" y="535"/>
                  <a:pt x="777" y="514"/>
                </a:cubicBezTo>
                <a:cubicBezTo>
                  <a:pt x="761" y="505"/>
                  <a:pt x="744" y="498"/>
                  <a:pt x="727" y="494"/>
                </a:cubicBezTo>
                <a:cubicBezTo>
                  <a:pt x="685" y="482"/>
                  <a:pt x="640" y="482"/>
                  <a:pt x="599" y="493"/>
                </a:cubicBezTo>
                <a:cubicBezTo>
                  <a:pt x="581" y="498"/>
                  <a:pt x="565" y="505"/>
                  <a:pt x="548" y="514"/>
                </a:cubicBezTo>
                <a:cubicBezTo>
                  <a:pt x="510" y="536"/>
                  <a:pt x="479" y="567"/>
                  <a:pt x="458" y="605"/>
                </a:cubicBezTo>
                <a:cubicBezTo>
                  <a:pt x="449" y="621"/>
                  <a:pt x="442" y="638"/>
                  <a:pt x="437" y="655"/>
                </a:cubicBezTo>
                <a:cubicBezTo>
                  <a:pt x="431" y="676"/>
                  <a:pt x="428" y="697"/>
                  <a:pt x="428" y="719"/>
                </a:cubicBezTo>
                <a:cubicBezTo>
                  <a:pt x="428" y="741"/>
                  <a:pt x="431" y="763"/>
                  <a:pt x="437" y="783"/>
                </a:cubicBezTo>
                <a:cubicBezTo>
                  <a:pt x="442" y="800"/>
                  <a:pt x="449" y="817"/>
                  <a:pt x="458" y="834"/>
                </a:cubicBezTo>
                <a:cubicBezTo>
                  <a:pt x="479" y="872"/>
                  <a:pt x="510" y="903"/>
                  <a:pt x="548" y="924"/>
                </a:cubicBezTo>
                <a:cubicBezTo>
                  <a:pt x="565" y="933"/>
                  <a:pt x="582" y="940"/>
                  <a:pt x="599" y="945"/>
                </a:cubicBezTo>
                <a:cubicBezTo>
                  <a:pt x="619" y="951"/>
                  <a:pt x="641" y="954"/>
                  <a:pt x="663" y="954"/>
                </a:cubicBezTo>
                <a:cubicBezTo>
                  <a:pt x="685" y="954"/>
                  <a:pt x="706" y="951"/>
                  <a:pt x="727" y="945"/>
                </a:cubicBezTo>
                <a:cubicBezTo>
                  <a:pt x="744" y="940"/>
                  <a:pt x="761" y="933"/>
                  <a:pt x="777" y="924"/>
                </a:cubicBezTo>
                <a:cubicBezTo>
                  <a:pt x="815" y="903"/>
                  <a:pt x="846" y="872"/>
                  <a:pt x="868" y="834"/>
                </a:cubicBezTo>
                <a:cubicBezTo>
                  <a:pt x="877" y="817"/>
                  <a:pt x="884" y="800"/>
                  <a:pt x="888" y="783"/>
                </a:cubicBezTo>
                <a:cubicBezTo>
                  <a:pt x="894" y="763"/>
                  <a:pt x="897" y="741"/>
                  <a:pt x="897" y="719"/>
                </a:cubicBezTo>
                <a:cubicBezTo>
                  <a:pt x="897" y="697"/>
                  <a:pt x="894" y="676"/>
                  <a:pt x="888" y="655"/>
                </a:cubicBezTo>
                <a:cubicBezTo>
                  <a:pt x="884" y="638"/>
                  <a:pt x="877" y="621"/>
                  <a:pt x="868" y="605"/>
                </a:cubicBezTo>
                <a:close/>
                <a:moveTo>
                  <a:pt x="855" y="774"/>
                </a:moveTo>
                <a:cubicBezTo>
                  <a:pt x="851" y="788"/>
                  <a:pt x="845" y="803"/>
                  <a:pt x="837" y="817"/>
                </a:cubicBezTo>
                <a:cubicBezTo>
                  <a:pt x="819" y="849"/>
                  <a:pt x="792" y="876"/>
                  <a:pt x="760" y="894"/>
                </a:cubicBezTo>
                <a:cubicBezTo>
                  <a:pt x="746" y="901"/>
                  <a:pt x="732" y="907"/>
                  <a:pt x="717" y="911"/>
                </a:cubicBezTo>
                <a:cubicBezTo>
                  <a:pt x="682" y="921"/>
                  <a:pt x="644" y="921"/>
                  <a:pt x="608" y="911"/>
                </a:cubicBezTo>
                <a:cubicBezTo>
                  <a:pt x="594" y="907"/>
                  <a:pt x="579" y="901"/>
                  <a:pt x="565" y="894"/>
                </a:cubicBezTo>
                <a:cubicBezTo>
                  <a:pt x="533" y="875"/>
                  <a:pt x="506" y="849"/>
                  <a:pt x="488" y="816"/>
                </a:cubicBezTo>
                <a:cubicBezTo>
                  <a:pt x="481" y="803"/>
                  <a:pt x="475" y="788"/>
                  <a:pt x="471" y="774"/>
                </a:cubicBezTo>
                <a:cubicBezTo>
                  <a:pt x="466" y="756"/>
                  <a:pt x="463" y="738"/>
                  <a:pt x="463" y="719"/>
                </a:cubicBezTo>
                <a:cubicBezTo>
                  <a:pt x="463" y="701"/>
                  <a:pt x="466" y="682"/>
                  <a:pt x="471" y="665"/>
                </a:cubicBezTo>
                <a:cubicBezTo>
                  <a:pt x="475" y="650"/>
                  <a:pt x="481" y="636"/>
                  <a:pt x="488" y="622"/>
                </a:cubicBezTo>
                <a:cubicBezTo>
                  <a:pt x="506" y="590"/>
                  <a:pt x="533" y="563"/>
                  <a:pt x="565" y="545"/>
                </a:cubicBezTo>
                <a:cubicBezTo>
                  <a:pt x="579" y="537"/>
                  <a:pt x="594" y="531"/>
                  <a:pt x="608" y="527"/>
                </a:cubicBezTo>
                <a:cubicBezTo>
                  <a:pt x="626" y="522"/>
                  <a:pt x="644" y="520"/>
                  <a:pt x="663" y="520"/>
                </a:cubicBezTo>
                <a:cubicBezTo>
                  <a:pt x="681" y="520"/>
                  <a:pt x="700" y="522"/>
                  <a:pt x="717" y="527"/>
                </a:cubicBezTo>
                <a:cubicBezTo>
                  <a:pt x="732" y="531"/>
                  <a:pt x="746" y="537"/>
                  <a:pt x="760" y="545"/>
                </a:cubicBezTo>
                <a:cubicBezTo>
                  <a:pt x="792" y="563"/>
                  <a:pt x="819" y="590"/>
                  <a:pt x="837" y="622"/>
                </a:cubicBezTo>
                <a:cubicBezTo>
                  <a:pt x="845" y="636"/>
                  <a:pt x="851" y="650"/>
                  <a:pt x="855" y="665"/>
                </a:cubicBezTo>
                <a:cubicBezTo>
                  <a:pt x="860" y="682"/>
                  <a:pt x="862" y="701"/>
                  <a:pt x="862" y="719"/>
                </a:cubicBezTo>
                <a:cubicBezTo>
                  <a:pt x="862" y="738"/>
                  <a:pt x="860" y="756"/>
                  <a:pt x="855" y="774"/>
                </a:cubicBezTo>
                <a:close/>
                <a:moveTo>
                  <a:pt x="1064" y="620"/>
                </a:moveTo>
                <a:cubicBezTo>
                  <a:pt x="1019" y="620"/>
                  <a:pt x="1019" y="620"/>
                  <a:pt x="1019" y="620"/>
                </a:cubicBezTo>
                <a:cubicBezTo>
                  <a:pt x="1019" y="620"/>
                  <a:pt x="1019" y="619"/>
                  <a:pt x="1019" y="618"/>
                </a:cubicBezTo>
                <a:cubicBezTo>
                  <a:pt x="1011" y="591"/>
                  <a:pt x="1000" y="564"/>
                  <a:pt x="986" y="539"/>
                </a:cubicBezTo>
                <a:cubicBezTo>
                  <a:pt x="986" y="538"/>
                  <a:pt x="986" y="537"/>
                  <a:pt x="985" y="537"/>
                </a:cubicBezTo>
                <a:cubicBezTo>
                  <a:pt x="1016" y="506"/>
                  <a:pt x="1016" y="506"/>
                  <a:pt x="1016" y="506"/>
                </a:cubicBezTo>
                <a:cubicBezTo>
                  <a:pt x="1036" y="486"/>
                  <a:pt x="1036" y="454"/>
                  <a:pt x="1016" y="434"/>
                </a:cubicBezTo>
                <a:cubicBezTo>
                  <a:pt x="948" y="366"/>
                  <a:pt x="948" y="366"/>
                  <a:pt x="948" y="366"/>
                </a:cubicBezTo>
                <a:cubicBezTo>
                  <a:pt x="928" y="346"/>
                  <a:pt x="896" y="346"/>
                  <a:pt x="876" y="366"/>
                </a:cubicBezTo>
                <a:cubicBezTo>
                  <a:pt x="845" y="397"/>
                  <a:pt x="845" y="397"/>
                  <a:pt x="845" y="397"/>
                </a:cubicBezTo>
                <a:cubicBezTo>
                  <a:pt x="844" y="396"/>
                  <a:pt x="844" y="396"/>
                  <a:pt x="843" y="396"/>
                </a:cubicBezTo>
                <a:cubicBezTo>
                  <a:pt x="817" y="381"/>
                  <a:pt x="791" y="370"/>
                  <a:pt x="764" y="363"/>
                </a:cubicBezTo>
                <a:cubicBezTo>
                  <a:pt x="763" y="363"/>
                  <a:pt x="762" y="363"/>
                  <a:pt x="762" y="362"/>
                </a:cubicBezTo>
                <a:cubicBezTo>
                  <a:pt x="762" y="318"/>
                  <a:pt x="762" y="318"/>
                  <a:pt x="762" y="318"/>
                </a:cubicBezTo>
                <a:cubicBezTo>
                  <a:pt x="762" y="290"/>
                  <a:pt x="739" y="267"/>
                  <a:pt x="711" y="267"/>
                </a:cubicBezTo>
                <a:cubicBezTo>
                  <a:pt x="614" y="267"/>
                  <a:pt x="614" y="267"/>
                  <a:pt x="614" y="267"/>
                </a:cubicBezTo>
                <a:cubicBezTo>
                  <a:pt x="587" y="267"/>
                  <a:pt x="564" y="290"/>
                  <a:pt x="564" y="318"/>
                </a:cubicBezTo>
                <a:cubicBezTo>
                  <a:pt x="564" y="362"/>
                  <a:pt x="564" y="362"/>
                  <a:pt x="564" y="362"/>
                </a:cubicBezTo>
                <a:cubicBezTo>
                  <a:pt x="563" y="363"/>
                  <a:pt x="562" y="363"/>
                  <a:pt x="562" y="363"/>
                </a:cubicBezTo>
                <a:cubicBezTo>
                  <a:pt x="535" y="371"/>
                  <a:pt x="508" y="382"/>
                  <a:pt x="482" y="396"/>
                </a:cubicBezTo>
                <a:cubicBezTo>
                  <a:pt x="481" y="396"/>
                  <a:pt x="481" y="396"/>
                  <a:pt x="480" y="397"/>
                </a:cubicBezTo>
                <a:cubicBezTo>
                  <a:pt x="449" y="366"/>
                  <a:pt x="449" y="366"/>
                  <a:pt x="449" y="366"/>
                </a:cubicBezTo>
                <a:cubicBezTo>
                  <a:pt x="429" y="346"/>
                  <a:pt x="397" y="346"/>
                  <a:pt x="377" y="366"/>
                </a:cubicBezTo>
                <a:cubicBezTo>
                  <a:pt x="309" y="434"/>
                  <a:pt x="309" y="434"/>
                  <a:pt x="309" y="434"/>
                </a:cubicBezTo>
                <a:cubicBezTo>
                  <a:pt x="300" y="443"/>
                  <a:pt x="294" y="456"/>
                  <a:pt x="294" y="470"/>
                </a:cubicBezTo>
                <a:cubicBezTo>
                  <a:pt x="294" y="483"/>
                  <a:pt x="300" y="496"/>
                  <a:pt x="309" y="506"/>
                </a:cubicBezTo>
                <a:cubicBezTo>
                  <a:pt x="340" y="537"/>
                  <a:pt x="340" y="537"/>
                  <a:pt x="340" y="537"/>
                </a:cubicBezTo>
                <a:cubicBezTo>
                  <a:pt x="340" y="538"/>
                  <a:pt x="340" y="538"/>
                  <a:pt x="339" y="539"/>
                </a:cubicBezTo>
                <a:cubicBezTo>
                  <a:pt x="325" y="565"/>
                  <a:pt x="314" y="591"/>
                  <a:pt x="307" y="618"/>
                </a:cubicBezTo>
                <a:cubicBezTo>
                  <a:pt x="306" y="619"/>
                  <a:pt x="306" y="619"/>
                  <a:pt x="306" y="620"/>
                </a:cubicBezTo>
                <a:cubicBezTo>
                  <a:pt x="262" y="620"/>
                  <a:pt x="262" y="620"/>
                  <a:pt x="262" y="620"/>
                </a:cubicBezTo>
                <a:cubicBezTo>
                  <a:pt x="234" y="620"/>
                  <a:pt x="211" y="643"/>
                  <a:pt x="211" y="671"/>
                </a:cubicBezTo>
                <a:cubicBezTo>
                  <a:pt x="211" y="767"/>
                  <a:pt x="211" y="767"/>
                  <a:pt x="211" y="767"/>
                </a:cubicBezTo>
                <a:cubicBezTo>
                  <a:pt x="211" y="795"/>
                  <a:pt x="234" y="818"/>
                  <a:pt x="262" y="818"/>
                </a:cubicBezTo>
                <a:cubicBezTo>
                  <a:pt x="306" y="818"/>
                  <a:pt x="306" y="818"/>
                  <a:pt x="306" y="818"/>
                </a:cubicBezTo>
                <a:cubicBezTo>
                  <a:pt x="306" y="819"/>
                  <a:pt x="306" y="819"/>
                  <a:pt x="307" y="820"/>
                </a:cubicBezTo>
                <a:cubicBezTo>
                  <a:pt x="314" y="847"/>
                  <a:pt x="325" y="874"/>
                  <a:pt x="339" y="900"/>
                </a:cubicBezTo>
                <a:cubicBezTo>
                  <a:pt x="340" y="900"/>
                  <a:pt x="340" y="901"/>
                  <a:pt x="340" y="902"/>
                </a:cubicBezTo>
                <a:cubicBezTo>
                  <a:pt x="309" y="933"/>
                  <a:pt x="309" y="933"/>
                  <a:pt x="309" y="933"/>
                </a:cubicBezTo>
                <a:cubicBezTo>
                  <a:pt x="300" y="942"/>
                  <a:pt x="294" y="955"/>
                  <a:pt x="294" y="969"/>
                </a:cubicBezTo>
                <a:cubicBezTo>
                  <a:pt x="294" y="982"/>
                  <a:pt x="300" y="995"/>
                  <a:pt x="309" y="1005"/>
                </a:cubicBezTo>
                <a:cubicBezTo>
                  <a:pt x="377" y="1073"/>
                  <a:pt x="377" y="1073"/>
                  <a:pt x="377" y="1073"/>
                </a:cubicBezTo>
                <a:cubicBezTo>
                  <a:pt x="397" y="1093"/>
                  <a:pt x="429" y="1093"/>
                  <a:pt x="449" y="1073"/>
                </a:cubicBezTo>
                <a:cubicBezTo>
                  <a:pt x="480" y="1042"/>
                  <a:pt x="480" y="1042"/>
                  <a:pt x="480" y="1042"/>
                </a:cubicBezTo>
                <a:cubicBezTo>
                  <a:pt x="481" y="1042"/>
                  <a:pt x="482" y="1042"/>
                  <a:pt x="482" y="1043"/>
                </a:cubicBezTo>
                <a:cubicBezTo>
                  <a:pt x="508" y="1057"/>
                  <a:pt x="534" y="1068"/>
                  <a:pt x="562" y="1075"/>
                </a:cubicBezTo>
                <a:cubicBezTo>
                  <a:pt x="562" y="1076"/>
                  <a:pt x="563" y="1076"/>
                  <a:pt x="564" y="1076"/>
                </a:cubicBezTo>
                <a:cubicBezTo>
                  <a:pt x="564" y="1120"/>
                  <a:pt x="564" y="1120"/>
                  <a:pt x="564" y="1120"/>
                </a:cubicBezTo>
                <a:cubicBezTo>
                  <a:pt x="564" y="1148"/>
                  <a:pt x="587" y="1171"/>
                  <a:pt x="614" y="1171"/>
                </a:cubicBezTo>
                <a:cubicBezTo>
                  <a:pt x="711" y="1171"/>
                  <a:pt x="711" y="1171"/>
                  <a:pt x="711" y="1171"/>
                </a:cubicBezTo>
                <a:cubicBezTo>
                  <a:pt x="739" y="1171"/>
                  <a:pt x="762" y="1148"/>
                  <a:pt x="762" y="1120"/>
                </a:cubicBezTo>
                <a:cubicBezTo>
                  <a:pt x="762" y="1076"/>
                  <a:pt x="762" y="1076"/>
                  <a:pt x="762" y="1076"/>
                </a:cubicBezTo>
                <a:cubicBezTo>
                  <a:pt x="762" y="1076"/>
                  <a:pt x="763" y="1076"/>
                  <a:pt x="764" y="1075"/>
                </a:cubicBezTo>
                <a:cubicBezTo>
                  <a:pt x="791" y="1068"/>
                  <a:pt x="817" y="1057"/>
                  <a:pt x="843" y="1043"/>
                </a:cubicBezTo>
                <a:cubicBezTo>
                  <a:pt x="844" y="1042"/>
                  <a:pt x="844" y="1042"/>
                  <a:pt x="845" y="1042"/>
                </a:cubicBezTo>
                <a:cubicBezTo>
                  <a:pt x="876" y="1073"/>
                  <a:pt x="876" y="1073"/>
                  <a:pt x="876" y="1073"/>
                </a:cubicBezTo>
                <a:cubicBezTo>
                  <a:pt x="896" y="1093"/>
                  <a:pt x="928" y="1092"/>
                  <a:pt x="948" y="1073"/>
                </a:cubicBezTo>
                <a:cubicBezTo>
                  <a:pt x="1016" y="1005"/>
                  <a:pt x="1016" y="1005"/>
                  <a:pt x="1016" y="1005"/>
                </a:cubicBezTo>
                <a:cubicBezTo>
                  <a:pt x="1036" y="985"/>
                  <a:pt x="1036" y="953"/>
                  <a:pt x="1016" y="933"/>
                </a:cubicBezTo>
                <a:cubicBezTo>
                  <a:pt x="985" y="902"/>
                  <a:pt x="985" y="902"/>
                  <a:pt x="985" y="902"/>
                </a:cubicBezTo>
                <a:cubicBezTo>
                  <a:pt x="986" y="901"/>
                  <a:pt x="986" y="900"/>
                  <a:pt x="986" y="900"/>
                </a:cubicBezTo>
                <a:cubicBezTo>
                  <a:pt x="1000" y="874"/>
                  <a:pt x="1011" y="848"/>
                  <a:pt x="1019" y="820"/>
                </a:cubicBezTo>
                <a:cubicBezTo>
                  <a:pt x="1019" y="820"/>
                  <a:pt x="1019" y="819"/>
                  <a:pt x="1019" y="818"/>
                </a:cubicBezTo>
                <a:cubicBezTo>
                  <a:pt x="1064" y="818"/>
                  <a:pt x="1064" y="818"/>
                  <a:pt x="1064" y="818"/>
                </a:cubicBezTo>
                <a:cubicBezTo>
                  <a:pt x="1092" y="818"/>
                  <a:pt x="1115" y="795"/>
                  <a:pt x="1115" y="767"/>
                </a:cubicBezTo>
                <a:cubicBezTo>
                  <a:pt x="1115" y="671"/>
                  <a:pt x="1115" y="671"/>
                  <a:pt x="1115" y="671"/>
                </a:cubicBezTo>
                <a:cubicBezTo>
                  <a:pt x="1115" y="643"/>
                  <a:pt x="1092" y="620"/>
                  <a:pt x="1064" y="620"/>
                </a:cubicBezTo>
                <a:close/>
                <a:moveTo>
                  <a:pt x="1079" y="767"/>
                </a:moveTo>
                <a:cubicBezTo>
                  <a:pt x="1079" y="776"/>
                  <a:pt x="1072" y="783"/>
                  <a:pt x="1064" y="783"/>
                </a:cubicBezTo>
                <a:cubicBezTo>
                  <a:pt x="1006" y="783"/>
                  <a:pt x="1006" y="783"/>
                  <a:pt x="1006" y="783"/>
                </a:cubicBezTo>
                <a:cubicBezTo>
                  <a:pt x="991" y="786"/>
                  <a:pt x="991" y="786"/>
                  <a:pt x="991" y="786"/>
                </a:cubicBezTo>
                <a:cubicBezTo>
                  <a:pt x="988" y="800"/>
                  <a:pt x="988" y="800"/>
                  <a:pt x="988" y="800"/>
                </a:cubicBezTo>
                <a:cubicBezTo>
                  <a:pt x="987" y="803"/>
                  <a:pt x="986" y="807"/>
                  <a:pt x="985" y="811"/>
                </a:cubicBezTo>
                <a:cubicBezTo>
                  <a:pt x="978" y="835"/>
                  <a:pt x="968" y="860"/>
                  <a:pt x="956" y="883"/>
                </a:cubicBezTo>
                <a:cubicBezTo>
                  <a:pt x="954" y="886"/>
                  <a:pt x="952" y="889"/>
                  <a:pt x="950" y="892"/>
                </a:cubicBezTo>
                <a:cubicBezTo>
                  <a:pt x="941" y="907"/>
                  <a:pt x="941" y="907"/>
                  <a:pt x="941" y="907"/>
                </a:cubicBezTo>
                <a:cubicBezTo>
                  <a:pt x="992" y="958"/>
                  <a:pt x="992" y="958"/>
                  <a:pt x="992" y="958"/>
                </a:cubicBezTo>
                <a:cubicBezTo>
                  <a:pt x="998" y="964"/>
                  <a:pt x="998" y="974"/>
                  <a:pt x="992" y="980"/>
                </a:cubicBezTo>
                <a:cubicBezTo>
                  <a:pt x="923" y="1048"/>
                  <a:pt x="923" y="1048"/>
                  <a:pt x="923" y="1048"/>
                </a:cubicBezTo>
                <a:cubicBezTo>
                  <a:pt x="917" y="1054"/>
                  <a:pt x="907" y="1054"/>
                  <a:pt x="901" y="1048"/>
                </a:cubicBezTo>
                <a:cubicBezTo>
                  <a:pt x="850" y="997"/>
                  <a:pt x="850" y="997"/>
                  <a:pt x="850" y="997"/>
                </a:cubicBezTo>
                <a:cubicBezTo>
                  <a:pt x="835" y="1006"/>
                  <a:pt x="835" y="1006"/>
                  <a:pt x="835" y="1006"/>
                </a:cubicBezTo>
                <a:cubicBezTo>
                  <a:pt x="832" y="1008"/>
                  <a:pt x="829" y="1010"/>
                  <a:pt x="826" y="1012"/>
                </a:cubicBezTo>
                <a:cubicBezTo>
                  <a:pt x="803" y="1025"/>
                  <a:pt x="779" y="1035"/>
                  <a:pt x="754" y="1042"/>
                </a:cubicBezTo>
                <a:cubicBezTo>
                  <a:pt x="750" y="1043"/>
                  <a:pt x="747" y="1044"/>
                  <a:pt x="740" y="1045"/>
                </a:cubicBezTo>
                <a:cubicBezTo>
                  <a:pt x="727" y="1048"/>
                  <a:pt x="727" y="1048"/>
                  <a:pt x="727" y="1048"/>
                </a:cubicBezTo>
                <a:cubicBezTo>
                  <a:pt x="727" y="1120"/>
                  <a:pt x="727" y="1120"/>
                  <a:pt x="727" y="1120"/>
                </a:cubicBezTo>
                <a:cubicBezTo>
                  <a:pt x="727" y="1129"/>
                  <a:pt x="720" y="1136"/>
                  <a:pt x="711" y="1136"/>
                </a:cubicBezTo>
                <a:cubicBezTo>
                  <a:pt x="614" y="1136"/>
                  <a:pt x="614" y="1136"/>
                  <a:pt x="614" y="1136"/>
                </a:cubicBezTo>
                <a:cubicBezTo>
                  <a:pt x="606" y="1136"/>
                  <a:pt x="599" y="1129"/>
                  <a:pt x="599" y="1120"/>
                </a:cubicBezTo>
                <a:cubicBezTo>
                  <a:pt x="599" y="1062"/>
                  <a:pt x="599" y="1062"/>
                  <a:pt x="599" y="1062"/>
                </a:cubicBezTo>
                <a:cubicBezTo>
                  <a:pt x="596" y="1048"/>
                  <a:pt x="596" y="1048"/>
                  <a:pt x="596" y="1048"/>
                </a:cubicBezTo>
                <a:cubicBezTo>
                  <a:pt x="583" y="1044"/>
                  <a:pt x="583" y="1044"/>
                  <a:pt x="583" y="1044"/>
                </a:cubicBezTo>
                <a:cubicBezTo>
                  <a:pt x="579" y="1044"/>
                  <a:pt x="575" y="1043"/>
                  <a:pt x="571" y="1042"/>
                </a:cubicBezTo>
                <a:cubicBezTo>
                  <a:pt x="547" y="1035"/>
                  <a:pt x="522" y="1025"/>
                  <a:pt x="499" y="1012"/>
                </a:cubicBezTo>
                <a:cubicBezTo>
                  <a:pt x="496" y="1010"/>
                  <a:pt x="493" y="1008"/>
                  <a:pt x="490" y="1007"/>
                </a:cubicBezTo>
                <a:cubicBezTo>
                  <a:pt x="475" y="997"/>
                  <a:pt x="475" y="997"/>
                  <a:pt x="475" y="997"/>
                </a:cubicBezTo>
                <a:cubicBezTo>
                  <a:pt x="424" y="1048"/>
                  <a:pt x="424" y="1048"/>
                  <a:pt x="424" y="1048"/>
                </a:cubicBezTo>
                <a:cubicBezTo>
                  <a:pt x="418" y="1054"/>
                  <a:pt x="408" y="1054"/>
                  <a:pt x="402" y="1048"/>
                </a:cubicBezTo>
                <a:cubicBezTo>
                  <a:pt x="334" y="980"/>
                  <a:pt x="334" y="980"/>
                  <a:pt x="334" y="980"/>
                </a:cubicBezTo>
                <a:cubicBezTo>
                  <a:pt x="331" y="977"/>
                  <a:pt x="329" y="973"/>
                  <a:pt x="329" y="969"/>
                </a:cubicBezTo>
                <a:cubicBezTo>
                  <a:pt x="329" y="965"/>
                  <a:pt x="331" y="961"/>
                  <a:pt x="334" y="958"/>
                </a:cubicBezTo>
                <a:cubicBezTo>
                  <a:pt x="375" y="917"/>
                  <a:pt x="375" y="917"/>
                  <a:pt x="375" y="917"/>
                </a:cubicBezTo>
                <a:cubicBezTo>
                  <a:pt x="383" y="904"/>
                  <a:pt x="383" y="904"/>
                  <a:pt x="383" y="904"/>
                </a:cubicBezTo>
                <a:cubicBezTo>
                  <a:pt x="376" y="892"/>
                  <a:pt x="376" y="892"/>
                  <a:pt x="376" y="892"/>
                </a:cubicBezTo>
                <a:cubicBezTo>
                  <a:pt x="374" y="889"/>
                  <a:pt x="372" y="886"/>
                  <a:pt x="370" y="883"/>
                </a:cubicBezTo>
                <a:cubicBezTo>
                  <a:pt x="357" y="859"/>
                  <a:pt x="347" y="835"/>
                  <a:pt x="340" y="811"/>
                </a:cubicBezTo>
                <a:cubicBezTo>
                  <a:pt x="339" y="807"/>
                  <a:pt x="339" y="803"/>
                  <a:pt x="337" y="797"/>
                </a:cubicBezTo>
                <a:cubicBezTo>
                  <a:pt x="334" y="783"/>
                  <a:pt x="334" y="783"/>
                  <a:pt x="334" y="783"/>
                </a:cubicBezTo>
                <a:cubicBezTo>
                  <a:pt x="262" y="783"/>
                  <a:pt x="262" y="783"/>
                  <a:pt x="262" y="783"/>
                </a:cubicBezTo>
                <a:cubicBezTo>
                  <a:pt x="253" y="783"/>
                  <a:pt x="246" y="776"/>
                  <a:pt x="246" y="767"/>
                </a:cubicBezTo>
                <a:cubicBezTo>
                  <a:pt x="246" y="671"/>
                  <a:pt x="246" y="671"/>
                  <a:pt x="246" y="671"/>
                </a:cubicBezTo>
                <a:cubicBezTo>
                  <a:pt x="246" y="662"/>
                  <a:pt x="253" y="655"/>
                  <a:pt x="262" y="655"/>
                </a:cubicBezTo>
                <a:cubicBezTo>
                  <a:pt x="334" y="655"/>
                  <a:pt x="334" y="655"/>
                  <a:pt x="334" y="655"/>
                </a:cubicBezTo>
                <a:cubicBezTo>
                  <a:pt x="338" y="638"/>
                  <a:pt x="338" y="638"/>
                  <a:pt x="338" y="638"/>
                </a:cubicBezTo>
                <a:cubicBezTo>
                  <a:pt x="339" y="635"/>
                  <a:pt x="339" y="631"/>
                  <a:pt x="340" y="628"/>
                </a:cubicBezTo>
                <a:cubicBezTo>
                  <a:pt x="347" y="603"/>
                  <a:pt x="357" y="579"/>
                  <a:pt x="370" y="556"/>
                </a:cubicBezTo>
                <a:cubicBezTo>
                  <a:pt x="372" y="553"/>
                  <a:pt x="374" y="549"/>
                  <a:pt x="378" y="543"/>
                </a:cubicBezTo>
                <a:cubicBezTo>
                  <a:pt x="385" y="532"/>
                  <a:pt x="385" y="532"/>
                  <a:pt x="385" y="532"/>
                </a:cubicBezTo>
                <a:cubicBezTo>
                  <a:pt x="334" y="481"/>
                  <a:pt x="334" y="481"/>
                  <a:pt x="334" y="481"/>
                </a:cubicBezTo>
                <a:cubicBezTo>
                  <a:pt x="331" y="478"/>
                  <a:pt x="329" y="474"/>
                  <a:pt x="329" y="470"/>
                </a:cubicBezTo>
                <a:cubicBezTo>
                  <a:pt x="329" y="466"/>
                  <a:pt x="331" y="462"/>
                  <a:pt x="334" y="459"/>
                </a:cubicBezTo>
                <a:cubicBezTo>
                  <a:pt x="402" y="390"/>
                  <a:pt x="402" y="390"/>
                  <a:pt x="402" y="390"/>
                </a:cubicBezTo>
                <a:cubicBezTo>
                  <a:pt x="408" y="384"/>
                  <a:pt x="418" y="384"/>
                  <a:pt x="424" y="390"/>
                </a:cubicBezTo>
                <a:cubicBezTo>
                  <a:pt x="465" y="431"/>
                  <a:pt x="465" y="431"/>
                  <a:pt x="465" y="431"/>
                </a:cubicBezTo>
                <a:cubicBezTo>
                  <a:pt x="478" y="440"/>
                  <a:pt x="478" y="440"/>
                  <a:pt x="478" y="440"/>
                </a:cubicBezTo>
                <a:cubicBezTo>
                  <a:pt x="490" y="432"/>
                  <a:pt x="490" y="432"/>
                  <a:pt x="490" y="432"/>
                </a:cubicBezTo>
                <a:cubicBezTo>
                  <a:pt x="493" y="430"/>
                  <a:pt x="496" y="428"/>
                  <a:pt x="499" y="426"/>
                </a:cubicBezTo>
                <a:cubicBezTo>
                  <a:pt x="522" y="414"/>
                  <a:pt x="547" y="404"/>
                  <a:pt x="571" y="397"/>
                </a:cubicBezTo>
                <a:cubicBezTo>
                  <a:pt x="575" y="396"/>
                  <a:pt x="579" y="395"/>
                  <a:pt x="585" y="393"/>
                </a:cubicBezTo>
                <a:cubicBezTo>
                  <a:pt x="599" y="390"/>
                  <a:pt x="599" y="390"/>
                  <a:pt x="599" y="390"/>
                </a:cubicBezTo>
                <a:cubicBezTo>
                  <a:pt x="599" y="318"/>
                  <a:pt x="599" y="318"/>
                  <a:pt x="599" y="318"/>
                </a:cubicBezTo>
                <a:cubicBezTo>
                  <a:pt x="599" y="309"/>
                  <a:pt x="606" y="303"/>
                  <a:pt x="614" y="303"/>
                </a:cubicBezTo>
                <a:cubicBezTo>
                  <a:pt x="711" y="303"/>
                  <a:pt x="711" y="303"/>
                  <a:pt x="711" y="303"/>
                </a:cubicBezTo>
                <a:cubicBezTo>
                  <a:pt x="720" y="303"/>
                  <a:pt x="727" y="310"/>
                  <a:pt x="727" y="318"/>
                </a:cubicBezTo>
                <a:cubicBezTo>
                  <a:pt x="727" y="376"/>
                  <a:pt x="727" y="376"/>
                  <a:pt x="727" y="376"/>
                </a:cubicBezTo>
                <a:cubicBezTo>
                  <a:pt x="730" y="391"/>
                  <a:pt x="730" y="391"/>
                  <a:pt x="730" y="391"/>
                </a:cubicBezTo>
                <a:cubicBezTo>
                  <a:pt x="743" y="394"/>
                  <a:pt x="743" y="394"/>
                  <a:pt x="743" y="394"/>
                </a:cubicBezTo>
                <a:cubicBezTo>
                  <a:pt x="747" y="395"/>
                  <a:pt x="751" y="396"/>
                  <a:pt x="754" y="397"/>
                </a:cubicBezTo>
                <a:cubicBezTo>
                  <a:pt x="779" y="403"/>
                  <a:pt x="803" y="413"/>
                  <a:pt x="826" y="426"/>
                </a:cubicBezTo>
                <a:cubicBezTo>
                  <a:pt x="829" y="428"/>
                  <a:pt x="832" y="430"/>
                  <a:pt x="835" y="432"/>
                </a:cubicBezTo>
                <a:cubicBezTo>
                  <a:pt x="850" y="441"/>
                  <a:pt x="850" y="441"/>
                  <a:pt x="850" y="441"/>
                </a:cubicBezTo>
                <a:cubicBezTo>
                  <a:pt x="901" y="391"/>
                  <a:pt x="901" y="391"/>
                  <a:pt x="901" y="391"/>
                </a:cubicBezTo>
                <a:cubicBezTo>
                  <a:pt x="907" y="384"/>
                  <a:pt x="917" y="384"/>
                  <a:pt x="923" y="390"/>
                </a:cubicBezTo>
                <a:cubicBezTo>
                  <a:pt x="992" y="459"/>
                  <a:pt x="992" y="459"/>
                  <a:pt x="992" y="459"/>
                </a:cubicBezTo>
                <a:cubicBezTo>
                  <a:pt x="998" y="465"/>
                  <a:pt x="998" y="475"/>
                  <a:pt x="992" y="481"/>
                </a:cubicBezTo>
                <a:cubicBezTo>
                  <a:pt x="951" y="522"/>
                  <a:pt x="951" y="522"/>
                  <a:pt x="951" y="522"/>
                </a:cubicBezTo>
                <a:cubicBezTo>
                  <a:pt x="942" y="534"/>
                  <a:pt x="942" y="534"/>
                  <a:pt x="942" y="534"/>
                </a:cubicBezTo>
                <a:cubicBezTo>
                  <a:pt x="950" y="546"/>
                  <a:pt x="950" y="546"/>
                  <a:pt x="950" y="546"/>
                </a:cubicBezTo>
                <a:cubicBezTo>
                  <a:pt x="952" y="549"/>
                  <a:pt x="954" y="552"/>
                  <a:pt x="955" y="556"/>
                </a:cubicBezTo>
                <a:cubicBezTo>
                  <a:pt x="968" y="579"/>
                  <a:pt x="978" y="603"/>
                  <a:pt x="985" y="628"/>
                </a:cubicBezTo>
                <a:cubicBezTo>
                  <a:pt x="986" y="631"/>
                  <a:pt x="987" y="635"/>
                  <a:pt x="988" y="638"/>
                </a:cubicBezTo>
                <a:cubicBezTo>
                  <a:pt x="992" y="655"/>
                  <a:pt x="992" y="655"/>
                  <a:pt x="992" y="655"/>
                </a:cubicBezTo>
                <a:cubicBezTo>
                  <a:pt x="1064" y="655"/>
                  <a:pt x="1064" y="655"/>
                  <a:pt x="1064" y="655"/>
                </a:cubicBezTo>
                <a:cubicBezTo>
                  <a:pt x="1072" y="655"/>
                  <a:pt x="1079" y="662"/>
                  <a:pt x="1079" y="671"/>
                </a:cubicBezTo>
                <a:lnTo>
                  <a:pt x="1079" y="767"/>
                </a:lnTo>
                <a:close/>
                <a:moveTo>
                  <a:pt x="1462" y="907"/>
                </a:moveTo>
                <a:cubicBezTo>
                  <a:pt x="1459" y="891"/>
                  <a:pt x="1452" y="875"/>
                  <a:pt x="1441" y="862"/>
                </a:cubicBezTo>
                <a:cubicBezTo>
                  <a:pt x="1285" y="693"/>
                  <a:pt x="1285" y="693"/>
                  <a:pt x="1285" y="693"/>
                </a:cubicBezTo>
                <a:cubicBezTo>
                  <a:pt x="1264" y="669"/>
                  <a:pt x="1247" y="641"/>
                  <a:pt x="1235" y="610"/>
                </a:cubicBezTo>
                <a:cubicBezTo>
                  <a:pt x="1128" y="354"/>
                  <a:pt x="1128" y="354"/>
                  <a:pt x="1128" y="354"/>
                </a:cubicBezTo>
                <a:cubicBezTo>
                  <a:pt x="1145" y="354"/>
                  <a:pt x="1162" y="350"/>
                  <a:pt x="1177" y="342"/>
                </a:cubicBezTo>
                <a:cubicBezTo>
                  <a:pt x="1200" y="331"/>
                  <a:pt x="1212" y="318"/>
                  <a:pt x="1218" y="296"/>
                </a:cubicBezTo>
                <a:cubicBezTo>
                  <a:pt x="1223" y="279"/>
                  <a:pt x="1211" y="264"/>
                  <a:pt x="1203" y="253"/>
                </a:cubicBezTo>
                <a:cubicBezTo>
                  <a:pt x="1164" y="199"/>
                  <a:pt x="1047" y="109"/>
                  <a:pt x="918" y="50"/>
                </a:cubicBezTo>
                <a:cubicBezTo>
                  <a:pt x="807" y="0"/>
                  <a:pt x="649" y="0"/>
                  <a:pt x="564" y="5"/>
                </a:cubicBezTo>
                <a:cubicBezTo>
                  <a:pt x="447" y="12"/>
                  <a:pt x="282" y="45"/>
                  <a:pt x="165" y="163"/>
                </a:cubicBezTo>
                <a:cubicBezTo>
                  <a:pt x="47" y="281"/>
                  <a:pt x="0" y="409"/>
                  <a:pt x="5" y="605"/>
                </a:cubicBezTo>
                <a:cubicBezTo>
                  <a:pt x="10" y="842"/>
                  <a:pt x="85" y="1134"/>
                  <a:pt x="121" y="1274"/>
                </a:cubicBezTo>
                <a:cubicBezTo>
                  <a:pt x="126" y="1297"/>
                  <a:pt x="131" y="1316"/>
                  <a:pt x="134" y="1329"/>
                </a:cubicBezTo>
                <a:cubicBezTo>
                  <a:pt x="137" y="1339"/>
                  <a:pt x="147" y="1408"/>
                  <a:pt x="134" y="1468"/>
                </a:cubicBezTo>
                <a:cubicBezTo>
                  <a:pt x="128" y="1493"/>
                  <a:pt x="76" y="1555"/>
                  <a:pt x="45" y="1588"/>
                </a:cubicBezTo>
                <a:cubicBezTo>
                  <a:pt x="28" y="1606"/>
                  <a:pt x="28" y="1606"/>
                  <a:pt x="28" y="1606"/>
                </a:cubicBezTo>
                <a:cubicBezTo>
                  <a:pt x="896" y="2000"/>
                  <a:pt x="896" y="2000"/>
                  <a:pt x="896" y="2000"/>
                </a:cubicBezTo>
                <a:cubicBezTo>
                  <a:pt x="958" y="1696"/>
                  <a:pt x="958" y="1696"/>
                  <a:pt x="958" y="1696"/>
                </a:cubicBezTo>
                <a:cubicBezTo>
                  <a:pt x="966" y="1656"/>
                  <a:pt x="995" y="1623"/>
                  <a:pt x="1035" y="1612"/>
                </a:cubicBezTo>
                <a:cubicBezTo>
                  <a:pt x="1067" y="1602"/>
                  <a:pt x="1104" y="1588"/>
                  <a:pt x="1143" y="1571"/>
                </a:cubicBezTo>
                <a:cubicBezTo>
                  <a:pt x="1199" y="1547"/>
                  <a:pt x="1236" y="1526"/>
                  <a:pt x="1255" y="1508"/>
                </a:cubicBezTo>
                <a:cubicBezTo>
                  <a:pt x="1289" y="1476"/>
                  <a:pt x="1305" y="1430"/>
                  <a:pt x="1296" y="1384"/>
                </a:cubicBezTo>
                <a:cubicBezTo>
                  <a:pt x="1283" y="1319"/>
                  <a:pt x="1283" y="1319"/>
                  <a:pt x="1283" y="1319"/>
                </a:cubicBezTo>
                <a:cubicBezTo>
                  <a:pt x="1282" y="1315"/>
                  <a:pt x="1282" y="1315"/>
                  <a:pt x="1282" y="1315"/>
                </a:cubicBezTo>
                <a:cubicBezTo>
                  <a:pt x="1274" y="1296"/>
                  <a:pt x="1280" y="1273"/>
                  <a:pt x="1298" y="1260"/>
                </a:cubicBezTo>
                <a:cubicBezTo>
                  <a:pt x="1329" y="1230"/>
                  <a:pt x="1329" y="1230"/>
                  <a:pt x="1329" y="1230"/>
                </a:cubicBezTo>
                <a:cubicBezTo>
                  <a:pt x="1340" y="1219"/>
                  <a:pt x="1346" y="1206"/>
                  <a:pt x="1346" y="1193"/>
                </a:cubicBezTo>
                <a:cubicBezTo>
                  <a:pt x="1346" y="1183"/>
                  <a:pt x="1343" y="1173"/>
                  <a:pt x="1335" y="1165"/>
                </a:cubicBezTo>
                <a:cubicBezTo>
                  <a:pt x="1337" y="1163"/>
                  <a:pt x="1337" y="1163"/>
                  <a:pt x="1337" y="1163"/>
                </a:cubicBezTo>
                <a:cubicBezTo>
                  <a:pt x="1348" y="1152"/>
                  <a:pt x="1352" y="1135"/>
                  <a:pt x="1347" y="1119"/>
                </a:cubicBezTo>
                <a:cubicBezTo>
                  <a:pt x="1318" y="1041"/>
                  <a:pt x="1318" y="1041"/>
                  <a:pt x="1318" y="1041"/>
                </a:cubicBezTo>
                <a:cubicBezTo>
                  <a:pt x="1316" y="1036"/>
                  <a:pt x="1317" y="1031"/>
                  <a:pt x="1319" y="1027"/>
                </a:cubicBezTo>
                <a:cubicBezTo>
                  <a:pt x="1321" y="1023"/>
                  <a:pt x="1325" y="1020"/>
                  <a:pt x="1329" y="1019"/>
                </a:cubicBezTo>
                <a:cubicBezTo>
                  <a:pt x="1383" y="1013"/>
                  <a:pt x="1383" y="1013"/>
                  <a:pt x="1383" y="1013"/>
                </a:cubicBezTo>
                <a:cubicBezTo>
                  <a:pt x="1408" y="1009"/>
                  <a:pt x="1431" y="996"/>
                  <a:pt x="1446" y="976"/>
                </a:cubicBezTo>
                <a:cubicBezTo>
                  <a:pt x="1461" y="956"/>
                  <a:pt x="1466" y="931"/>
                  <a:pt x="1462" y="907"/>
                </a:cubicBezTo>
                <a:close/>
                <a:moveTo>
                  <a:pt x="1418" y="955"/>
                </a:moveTo>
                <a:cubicBezTo>
                  <a:pt x="1408" y="967"/>
                  <a:pt x="1394" y="976"/>
                  <a:pt x="1378" y="978"/>
                </a:cubicBezTo>
                <a:cubicBezTo>
                  <a:pt x="1324" y="985"/>
                  <a:pt x="1324" y="985"/>
                  <a:pt x="1324" y="985"/>
                </a:cubicBezTo>
                <a:cubicBezTo>
                  <a:pt x="1308" y="987"/>
                  <a:pt x="1295" y="997"/>
                  <a:pt x="1288" y="1011"/>
                </a:cubicBezTo>
                <a:cubicBezTo>
                  <a:pt x="1282" y="1022"/>
                  <a:pt x="1280" y="1036"/>
                  <a:pt x="1284" y="1051"/>
                </a:cubicBezTo>
                <a:cubicBezTo>
                  <a:pt x="1314" y="1131"/>
                  <a:pt x="1314" y="1131"/>
                  <a:pt x="1314" y="1131"/>
                </a:cubicBezTo>
                <a:cubicBezTo>
                  <a:pt x="1315" y="1133"/>
                  <a:pt x="1314" y="1135"/>
                  <a:pt x="1313" y="1137"/>
                </a:cubicBezTo>
                <a:cubicBezTo>
                  <a:pt x="1302" y="1144"/>
                  <a:pt x="1296" y="1158"/>
                  <a:pt x="1299" y="1172"/>
                </a:cubicBezTo>
                <a:cubicBezTo>
                  <a:pt x="1300" y="1174"/>
                  <a:pt x="1302" y="1179"/>
                  <a:pt x="1304" y="1182"/>
                </a:cubicBezTo>
                <a:cubicBezTo>
                  <a:pt x="1308" y="1188"/>
                  <a:pt x="1308" y="1188"/>
                  <a:pt x="1308" y="1188"/>
                </a:cubicBezTo>
                <a:cubicBezTo>
                  <a:pt x="1311" y="1191"/>
                  <a:pt x="1311" y="1192"/>
                  <a:pt x="1311" y="1193"/>
                </a:cubicBezTo>
                <a:cubicBezTo>
                  <a:pt x="1311" y="1196"/>
                  <a:pt x="1309" y="1201"/>
                  <a:pt x="1305" y="1204"/>
                </a:cubicBezTo>
                <a:cubicBezTo>
                  <a:pt x="1275" y="1233"/>
                  <a:pt x="1275" y="1233"/>
                  <a:pt x="1275" y="1233"/>
                </a:cubicBezTo>
                <a:cubicBezTo>
                  <a:pt x="1246" y="1254"/>
                  <a:pt x="1235" y="1294"/>
                  <a:pt x="1249" y="1327"/>
                </a:cubicBezTo>
                <a:cubicBezTo>
                  <a:pt x="1261" y="1390"/>
                  <a:pt x="1261" y="1390"/>
                  <a:pt x="1261" y="1390"/>
                </a:cubicBezTo>
                <a:cubicBezTo>
                  <a:pt x="1268" y="1424"/>
                  <a:pt x="1257" y="1459"/>
                  <a:pt x="1231" y="1482"/>
                </a:cubicBezTo>
                <a:cubicBezTo>
                  <a:pt x="1215" y="1497"/>
                  <a:pt x="1180" y="1517"/>
                  <a:pt x="1129" y="1539"/>
                </a:cubicBezTo>
                <a:cubicBezTo>
                  <a:pt x="1091" y="1556"/>
                  <a:pt x="1056" y="1569"/>
                  <a:pt x="1025" y="1578"/>
                </a:cubicBezTo>
                <a:cubicBezTo>
                  <a:pt x="973" y="1594"/>
                  <a:pt x="934" y="1636"/>
                  <a:pt x="923" y="1689"/>
                </a:cubicBezTo>
                <a:cubicBezTo>
                  <a:pt x="870" y="1949"/>
                  <a:pt x="870" y="1949"/>
                  <a:pt x="870" y="1949"/>
                </a:cubicBezTo>
                <a:cubicBezTo>
                  <a:pt x="87" y="1594"/>
                  <a:pt x="87" y="1594"/>
                  <a:pt x="87" y="1594"/>
                </a:cubicBezTo>
                <a:cubicBezTo>
                  <a:pt x="113" y="1564"/>
                  <a:pt x="161" y="1508"/>
                  <a:pt x="168" y="1475"/>
                </a:cubicBezTo>
                <a:cubicBezTo>
                  <a:pt x="183" y="1408"/>
                  <a:pt x="171" y="1333"/>
                  <a:pt x="169" y="1321"/>
                </a:cubicBezTo>
                <a:cubicBezTo>
                  <a:pt x="165" y="1308"/>
                  <a:pt x="161" y="1289"/>
                  <a:pt x="155" y="1265"/>
                </a:cubicBezTo>
                <a:cubicBezTo>
                  <a:pt x="119" y="1126"/>
                  <a:pt x="45" y="837"/>
                  <a:pt x="40" y="604"/>
                </a:cubicBezTo>
                <a:cubicBezTo>
                  <a:pt x="36" y="417"/>
                  <a:pt x="78" y="300"/>
                  <a:pt x="190" y="188"/>
                </a:cubicBezTo>
                <a:cubicBezTo>
                  <a:pt x="299" y="78"/>
                  <a:pt x="455" y="47"/>
                  <a:pt x="567" y="41"/>
                </a:cubicBezTo>
                <a:cubicBezTo>
                  <a:pt x="632" y="37"/>
                  <a:pt x="796" y="33"/>
                  <a:pt x="904" y="82"/>
                </a:cubicBezTo>
                <a:cubicBezTo>
                  <a:pt x="1038" y="143"/>
                  <a:pt x="1145" y="232"/>
                  <a:pt x="1176" y="274"/>
                </a:cubicBezTo>
                <a:cubicBezTo>
                  <a:pt x="1178" y="278"/>
                  <a:pt x="1184" y="285"/>
                  <a:pt x="1184" y="287"/>
                </a:cubicBezTo>
                <a:cubicBezTo>
                  <a:pt x="1182" y="296"/>
                  <a:pt x="1179" y="302"/>
                  <a:pt x="1162" y="311"/>
                </a:cubicBezTo>
                <a:cubicBezTo>
                  <a:pt x="1151" y="316"/>
                  <a:pt x="1139" y="319"/>
                  <a:pt x="1127" y="319"/>
                </a:cubicBezTo>
                <a:cubicBezTo>
                  <a:pt x="1115" y="319"/>
                  <a:pt x="1104" y="326"/>
                  <a:pt x="1097" y="336"/>
                </a:cubicBezTo>
                <a:cubicBezTo>
                  <a:pt x="1090" y="346"/>
                  <a:pt x="1089" y="359"/>
                  <a:pt x="1094" y="370"/>
                </a:cubicBezTo>
                <a:cubicBezTo>
                  <a:pt x="1203" y="623"/>
                  <a:pt x="1203" y="623"/>
                  <a:pt x="1203" y="623"/>
                </a:cubicBezTo>
                <a:cubicBezTo>
                  <a:pt x="1216" y="657"/>
                  <a:pt x="1235" y="689"/>
                  <a:pt x="1259" y="717"/>
                </a:cubicBezTo>
                <a:cubicBezTo>
                  <a:pt x="1414" y="886"/>
                  <a:pt x="1414" y="886"/>
                  <a:pt x="1414" y="886"/>
                </a:cubicBezTo>
                <a:cubicBezTo>
                  <a:pt x="1421" y="894"/>
                  <a:pt x="1426" y="903"/>
                  <a:pt x="1428" y="913"/>
                </a:cubicBezTo>
                <a:cubicBezTo>
                  <a:pt x="1430" y="928"/>
                  <a:pt x="1427" y="943"/>
                  <a:pt x="1418" y="95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1" name="Freeform 17"/>
          <p:cNvSpPr>
            <a:spLocks noEditPoints="1"/>
          </p:cNvSpPr>
          <p:nvPr/>
        </p:nvSpPr>
        <p:spPr bwMode="auto">
          <a:xfrm>
            <a:off x="19240344" y="3723597"/>
            <a:ext cx="1452562" cy="1450975"/>
          </a:xfrm>
          <a:custGeom>
            <a:avLst/>
            <a:gdLst>
              <a:gd name="T0" fmla="*/ 156 w 2376"/>
              <a:gd name="T1" fmla="*/ 1939 h 2376"/>
              <a:gd name="T2" fmla="*/ 824 w 2376"/>
              <a:gd name="T3" fmla="*/ 2376 h 2376"/>
              <a:gd name="T4" fmla="*/ 1370 w 2376"/>
              <a:gd name="T5" fmla="*/ 1939 h 2376"/>
              <a:gd name="T6" fmla="*/ 1603 w 2376"/>
              <a:gd name="T7" fmla="*/ 2281 h 2376"/>
              <a:gd name="T8" fmla="*/ 1552 w 2376"/>
              <a:gd name="T9" fmla="*/ 2230 h 2376"/>
              <a:gd name="T10" fmla="*/ 1320 w 2376"/>
              <a:gd name="T11" fmla="*/ 1939 h 2376"/>
              <a:gd name="T12" fmla="*/ 45 w 2376"/>
              <a:gd name="T13" fmla="*/ 1783 h 2376"/>
              <a:gd name="T14" fmla="*/ 2331 w 2376"/>
              <a:gd name="T15" fmla="*/ 1783 h 2376"/>
              <a:gd name="T16" fmla="*/ 146 w 2376"/>
              <a:gd name="T17" fmla="*/ 1647 h 2376"/>
              <a:gd name="T18" fmla="*/ 191 w 2376"/>
              <a:gd name="T19" fmla="*/ 190 h 2376"/>
              <a:gd name="T20" fmla="*/ 1188 w 2376"/>
              <a:gd name="T21" fmla="*/ 1686 h 2376"/>
              <a:gd name="T22" fmla="*/ 1188 w 2376"/>
              <a:gd name="T23" fmla="*/ 1811 h 2376"/>
              <a:gd name="T24" fmla="*/ 1053 w 2376"/>
              <a:gd name="T25" fmla="*/ 655 h 2376"/>
              <a:gd name="T26" fmla="*/ 946 w 2376"/>
              <a:gd name="T27" fmla="*/ 1032 h 2376"/>
              <a:gd name="T28" fmla="*/ 1323 w 2376"/>
              <a:gd name="T29" fmla="*/ 1139 h 2376"/>
              <a:gd name="T30" fmla="*/ 1430 w 2376"/>
              <a:gd name="T31" fmla="*/ 761 h 2376"/>
              <a:gd name="T32" fmla="*/ 1125 w 2376"/>
              <a:gd name="T33" fmla="*/ 1120 h 2376"/>
              <a:gd name="T34" fmla="*/ 964 w 2376"/>
              <a:gd name="T35" fmla="*/ 833 h 2376"/>
              <a:gd name="T36" fmla="*/ 1252 w 2376"/>
              <a:gd name="T37" fmla="*/ 673 h 2376"/>
              <a:gd name="T38" fmla="*/ 1412 w 2376"/>
              <a:gd name="T39" fmla="*/ 960 h 2376"/>
              <a:gd name="T40" fmla="*/ 1569 w 2376"/>
              <a:gd name="T41" fmla="*/ 683 h 2376"/>
              <a:gd name="T42" fmla="*/ 1402 w 2376"/>
              <a:gd name="T43" fmla="*/ 516 h 2376"/>
              <a:gd name="T44" fmla="*/ 1245 w 2376"/>
              <a:gd name="T45" fmla="*/ 365 h 2376"/>
              <a:gd name="T46" fmla="*/ 975 w 2376"/>
              <a:gd name="T47" fmla="*/ 516 h 2376"/>
              <a:gd name="T48" fmla="*/ 754 w 2376"/>
              <a:gd name="T49" fmla="*/ 604 h 2376"/>
              <a:gd name="T50" fmla="*/ 768 w 2376"/>
              <a:gd name="T51" fmla="*/ 779 h 2376"/>
              <a:gd name="T52" fmla="*/ 768 w 2376"/>
              <a:gd name="T53" fmla="*/ 1015 h 2376"/>
              <a:gd name="T54" fmla="*/ 754 w 2376"/>
              <a:gd name="T55" fmla="*/ 1190 h 2376"/>
              <a:gd name="T56" fmla="*/ 975 w 2376"/>
              <a:gd name="T57" fmla="*/ 1278 h 2376"/>
              <a:gd name="T58" fmla="*/ 1245 w 2376"/>
              <a:gd name="T59" fmla="*/ 1429 h 2376"/>
              <a:gd name="T60" fmla="*/ 1402 w 2376"/>
              <a:gd name="T61" fmla="*/ 1277 h 2376"/>
              <a:gd name="T62" fmla="*/ 1604 w 2376"/>
              <a:gd name="T63" fmla="*/ 1146 h 2376"/>
              <a:gd name="T64" fmla="*/ 1659 w 2376"/>
              <a:gd name="T65" fmla="*/ 1015 h 2376"/>
              <a:gd name="T66" fmla="*/ 1659 w 2376"/>
              <a:gd name="T67" fmla="*/ 970 h 2376"/>
              <a:gd name="T68" fmla="*/ 1530 w 2376"/>
              <a:gd name="T69" fmla="*/ 1088 h 2376"/>
              <a:gd name="T70" fmla="*/ 1573 w 2376"/>
              <a:gd name="T71" fmla="*/ 1201 h 2376"/>
              <a:gd name="T72" fmla="*/ 1390 w 2376"/>
              <a:gd name="T73" fmla="*/ 1232 h 2376"/>
              <a:gd name="T74" fmla="*/ 1262 w 2376"/>
              <a:gd name="T75" fmla="*/ 1368 h 2376"/>
              <a:gd name="T76" fmla="*/ 1111 w 2376"/>
              <a:gd name="T77" fmla="*/ 1281 h 2376"/>
              <a:gd name="T78" fmla="*/ 968 w 2376"/>
              <a:gd name="T79" fmla="*/ 1221 h 2376"/>
              <a:gd name="T80" fmla="*/ 803 w 2376"/>
              <a:gd name="T81" fmla="*/ 1178 h 2376"/>
              <a:gd name="T82" fmla="*/ 811 w 2376"/>
              <a:gd name="T83" fmla="*/ 1003 h 2376"/>
              <a:gd name="T84" fmla="*/ 700 w 2376"/>
              <a:gd name="T85" fmla="*/ 840 h 2376"/>
              <a:gd name="T86" fmla="*/ 811 w 2376"/>
              <a:gd name="T87" fmla="*/ 790 h 2376"/>
              <a:gd name="T88" fmla="*/ 798 w 2376"/>
              <a:gd name="T89" fmla="*/ 604 h 2376"/>
              <a:gd name="T90" fmla="*/ 971 w 2376"/>
              <a:gd name="T91" fmla="*/ 570 h 2376"/>
              <a:gd name="T92" fmla="*/ 1115 w 2376"/>
              <a:gd name="T93" fmla="*/ 512 h 2376"/>
              <a:gd name="T94" fmla="*/ 1262 w 2376"/>
              <a:gd name="T95" fmla="*/ 494 h 2376"/>
              <a:gd name="T96" fmla="*/ 1394 w 2376"/>
              <a:gd name="T97" fmla="*/ 563 h 2376"/>
              <a:gd name="T98" fmla="*/ 1578 w 2376"/>
              <a:gd name="T99" fmla="*/ 604 h 2376"/>
              <a:gd name="T100" fmla="*/ 1530 w 2376"/>
              <a:gd name="T101" fmla="*/ 705 h 2376"/>
              <a:gd name="T102" fmla="*/ 1676 w 2376"/>
              <a:gd name="T103" fmla="*/ 840 h 23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76" h="2376">
                <a:moveTo>
                  <a:pt x="2220" y="0"/>
                </a:moveTo>
                <a:cubicBezTo>
                  <a:pt x="156" y="0"/>
                  <a:pt x="156" y="0"/>
                  <a:pt x="156" y="0"/>
                </a:cubicBezTo>
                <a:cubicBezTo>
                  <a:pt x="70" y="0"/>
                  <a:pt x="0" y="70"/>
                  <a:pt x="0" y="156"/>
                </a:cubicBezTo>
                <a:cubicBezTo>
                  <a:pt x="0" y="1783"/>
                  <a:pt x="0" y="1783"/>
                  <a:pt x="0" y="1783"/>
                </a:cubicBezTo>
                <a:cubicBezTo>
                  <a:pt x="0" y="1869"/>
                  <a:pt x="70" y="1939"/>
                  <a:pt x="156" y="1939"/>
                </a:cubicBezTo>
                <a:cubicBezTo>
                  <a:pt x="1006" y="1939"/>
                  <a:pt x="1006" y="1939"/>
                  <a:pt x="1006" y="1939"/>
                </a:cubicBezTo>
                <a:cubicBezTo>
                  <a:pt x="883" y="2186"/>
                  <a:pt x="883" y="2186"/>
                  <a:pt x="883" y="2186"/>
                </a:cubicBezTo>
                <a:cubicBezTo>
                  <a:pt x="824" y="2186"/>
                  <a:pt x="824" y="2186"/>
                  <a:pt x="824" y="2186"/>
                </a:cubicBezTo>
                <a:cubicBezTo>
                  <a:pt x="771" y="2186"/>
                  <a:pt x="729" y="2228"/>
                  <a:pt x="729" y="2281"/>
                </a:cubicBezTo>
                <a:cubicBezTo>
                  <a:pt x="729" y="2333"/>
                  <a:pt x="771" y="2376"/>
                  <a:pt x="824" y="2376"/>
                </a:cubicBezTo>
                <a:cubicBezTo>
                  <a:pt x="1552" y="2376"/>
                  <a:pt x="1552" y="2376"/>
                  <a:pt x="1552" y="2376"/>
                </a:cubicBezTo>
                <a:cubicBezTo>
                  <a:pt x="1605" y="2376"/>
                  <a:pt x="1647" y="2333"/>
                  <a:pt x="1647" y="2281"/>
                </a:cubicBezTo>
                <a:cubicBezTo>
                  <a:pt x="1647" y="2228"/>
                  <a:pt x="1605" y="2186"/>
                  <a:pt x="1552" y="2186"/>
                </a:cubicBezTo>
                <a:cubicBezTo>
                  <a:pt x="1493" y="2186"/>
                  <a:pt x="1493" y="2186"/>
                  <a:pt x="1493" y="2186"/>
                </a:cubicBezTo>
                <a:cubicBezTo>
                  <a:pt x="1370" y="1939"/>
                  <a:pt x="1370" y="1939"/>
                  <a:pt x="1370" y="1939"/>
                </a:cubicBezTo>
                <a:cubicBezTo>
                  <a:pt x="2220" y="1939"/>
                  <a:pt x="2220" y="1939"/>
                  <a:pt x="2220" y="1939"/>
                </a:cubicBezTo>
                <a:cubicBezTo>
                  <a:pt x="2306" y="1939"/>
                  <a:pt x="2376" y="1869"/>
                  <a:pt x="2376" y="1783"/>
                </a:cubicBezTo>
                <a:cubicBezTo>
                  <a:pt x="2376" y="156"/>
                  <a:pt x="2376" y="156"/>
                  <a:pt x="2376" y="156"/>
                </a:cubicBezTo>
                <a:cubicBezTo>
                  <a:pt x="2376" y="70"/>
                  <a:pt x="2306" y="0"/>
                  <a:pt x="2220" y="0"/>
                </a:cubicBezTo>
                <a:close/>
                <a:moveTo>
                  <a:pt x="1603" y="2281"/>
                </a:moveTo>
                <a:cubicBezTo>
                  <a:pt x="1603" y="2309"/>
                  <a:pt x="1580" y="2331"/>
                  <a:pt x="1552" y="2331"/>
                </a:cubicBezTo>
                <a:cubicBezTo>
                  <a:pt x="824" y="2331"/>
                  <a:pt x="824" y="2331"/>
                  <a:pt x="824" y="2331"/>
                </a:cubicBezTo>
                <a:cubicBezTo>
                  <a:pt x="796" y="2331"/>
                  <a:pt x="773" y="2309"/>
                  <a:pt x="773" y="2281"/>
                </a:cubicBezTo>
                <a:cubicBezTo>
                  <a:pt x="773" y="2253"/>
                  <a:pt x="796" y="2230"/>
                  <a:pt x="824" y="2230"/>
                </a:cubicBezTo>
                <a:cubicBezTo>
                  <a:pt x="1552" y="2230"/>
                  <a:pt x="1552" y="2230"/>
                  <a:pt x="1552" y="2230"/>
                </a:cubicBezTo>
                <a:cubicBezTo>
                  <a:pt x="1580" y="2230"/>
                  <a:pt x="1603" y="2253"/>
                  <a:pt x="1603" y="2281"/>
                </a:cubicBezTo>
                <a:close/>
                <a:moveTo>
                  <a:pt x="1443" y="2186"/>
                </a:moveTo>
                <a:cubicBezTo>
                  <a:pt x="933" y="2186"/>
                  <a:pt x="933" y="2186"/>
                  <a:pt x="933" y="2186"/>
                </a:cubicBezTo>
                <a:cubicBezTo>
                  <a:pt x="1056" y="1939"/>
                  <a:pt x="1056" y="1939"/>
                  <a:pt x="1056" y="1939"/>
                </a:cubicBezTo>
                <a:cubicBezTo>
                  <a:pt x="1320" y="1939"/>
                  <a:pt x="1320" y="1939"/>
                  <a:pt x="1320" y="1939"/>
                </a:cubicBezTo>
                <a:lnTo>
                  <a:pt x="1443" y="2186"/>
                </a:lnTo>
                <a:close/>
                <a:moveTo>
                  <a:pt x="2331" y="1783"/>
                </a:moveTo>
                <a:cubicBezTo>
                  <a:pt x="2331" y="1844"/>
                  <a:pt x="2281" y="1894"/>
                  <a:pt x="2220" y="1894"/>
                </a:cubicBezTo>
                <a:cubicBezTo>
                  <a:pt x="156" y="1894"/>
                  <a:pt x="156" y="1894"/>
                  <a:pt x="156" y="1894"/>
                </a:cubicBezTo>
                <a:cubicBezTo>
                  <a:pt x="95" y="1894"/>
                  <a:pt x="45" y="1844"/>
                  <a:pt x="45" y="1783"/>
                </a:cubicBezTo>
                <a:cubicBezTo>
                  <a:pt x="45" y="156"/>
                  <a:pt x="45" y="156"/>
                  <a:pt x="45" y="156"/>
                </a:cubicBezTo>
                <a:cubicBezTo>
                  <a:pt x="45" y="95"/>
                  <a:pt x="95" y="45"/>
                  <a:pt x="156" y="45"/>
                </a:cubicBezTo>
                <a:cubicBezTo>
                  <a:pt x="2220" y="45"/>
                  <a:pt x="2220" y="45"/>
                  <a:pt x="2220" y="45"/>
                </a:cubicBezTo>
                <a:cubicBezTo>
                  <a:pt x="2281" y="45"/>
                  <a:pt x="2331" y="95"/>
                  <a:pt x="2331" y="156"/>
                </a:cubicBezTo>
                <a:lnTo>
                  <a:pt x="2331" y="1783"/>
                </a:lnTo>
                <a:close/>
                <a:moveTo>
                  <a:pt x="146" y="1647"/>
                </a:moveTo>
                <a:cubicBezTo>
                  <a:pt x="2230" y="1647"/>
                  <a:pt x="2230" y="1647"/>
                  <a:pt x="2230" y="1647"/>
                </a:cubicBezTo>
                <a:cubicBezTo>
                  <a:pt x="2230" y="146"/>
                  <a:pt x="2230" y="146"/>
                  <a:pt x="2230" y="146"/>
                </a:cubicBezTo>
                <a:cubicBezTo>
                  <a:pt x="146" y="146"/>
                  <a:pt x="146" y="146"/>
                  <a:pt x="146" y="146"/>
                </a:cubicBezTo>
                <a:lnTo>
                  <a:pt x="146" y="1647"/>
                </a:lnTo>
                <a:close/>
                <a:moveTo>
                  <a:pt x="191" y="190"/>
                </a:moveTo>
                <a:cubicBezTo>
                  <a:pt x="2186" y="190"/>
                  <a:pt x="2186" y="190"/>
                  <a:pt x="2186" y="190"/>
                </a:cubicBezTo>
                <a:cubicBezTo>
                  <a:pt x="2186" y="1603"/>
                  <a:pt x="2186" y="1603"/>
                  <a:pt x="2186" y="1603"/>
                </a:cubicBezTo>
                <a:cubicBezTo>
                  <a:pt x="191" y="1603"/>
                  <a:pt x="191" y="1603"/>
                  <a:pt x="191" y="1603"/>
                </a:cubicBezTo>
                <a:lnTo>
                  <a:pt x="191" y="190"/>
                </a:lnTo>
                <a:close/>
                <a:moveTo>
                  <a:pt x="1188" y="1686"/>
                </a:moveTo>
                <a:cubicBezTo>
                  <a:pt x="1141" y="1686"/>
                  <a:pt x="1104" y="1724"/>
                  <a:pt x="1104" y="1771"/>
                </a:cubicBezTo>
                <a:cubicBezTo>
                  <a:pt x="1104" y="1817"/>
                  <a:pt x="1141" y="1855"/>
                  <a:pt x="1188" y="1855"/>
                </a:cubicBezTo>
                <a:cubicBezTo>
                  <a:pt x="1234" y="1855"/>
                  <a:pt x="1272" y="1817"/>
                  <a:pt x="1272" y="1771"/>
                </a:cubicBezTo>
                <a:cubicBezTo>
                  <a:pt x="1272" y="1724"/>
                  <a:pt x="1234" y="1686"/>
                  <a:pt x="1188" y="1686"/>
                </a:cubicBezTo>
                <a:close/>
                <a:moveTo>
                  <a:pt x="1188" y="1811"/>
                </a:moveTo>
                <a:cubicBezTo>
                  <a:pt x="1166" y="1811"/>
                  <a:pt x="1148" y="1793"/>
                  <a:pt x="1148" y="1771"/>
                </a:cubicBezTo>
                <a:cubicBezTo>
                  <a:pt x="1148" y="1749"/>
                  <a:pt x="1166" y="1731"/>
                  <a:pt x="1188" y="1731"/>
                </a:cubicBezTo>
                <a:cubicBezTo>
                  <a:pt x="1210" y="1731"/>
                  <a:pt x="1228" y="1749"/>
                  <a:pt x="1228" y="1771"/>
                </a:cubicBezTo>
                <a:cubicBezTo>
                  <a:pt x="1228" y="1793"/>
                  <a:pt x="1210" y="1811"/>
                  <a:pt x="1188" y="1811"/>
                </a:cubicBezTo>
                <a:close/>
                <a:moveTo>
                  <a:pt x="1430" y="761"/>
                </a:moveTo>
                <a:cubicBezTo>
                  <a:pt x="1405" y="716"/>
                  <a:pt x="1368" y="680"/>
                  <a:pt x="1323" y="655"/>
                </a:cubicBezTo>
                <a:cubicBezTo>
                  <a:pt x="1304" y="644"/>
                  <a:pt x="1284" y="636"/>
                  <a:pt x="1264" y="630"/>
                </a:cubicBezTo>
                <a:cubicBezTo>
                  <a:pt x="1215" y="616"/>
                  <a:pt x="1161" y="616"/>
                  <a:pt x="1113" y="630"/>
                </a:cubicBezTo>
                <a:cubicBezTo>
                  <a:pt x="1092" y="636"/>
                  <a:pt x="1072" y="644"/>
                  <a:pt x="1053" y="655"/>
                </a:cubicBezTo>
                <a:cubicBezTo>
                  <a:pt x="1008" y="680"/>
                  <a:pt x="971" y="717"/>
                  <a:pt x="946" y="762"/>
                </a:cubicBezTo>
                <a:cubicBezTo>
                  <a:pt x="935" y="781"/>
                  <a:pt x="927" y="801"/>
                  <a:pt x="922" y="821"/>
                </a:cubicBezTo>
                <a:cubicBezTo>
                  <a:pt x="915" y="845"/>
                  <a:pt x="911" y="871"/>
                  <a:pt x="911" y="897"/>
                </a:cubicBezTo>
                <a:cubicBezTo>
                  <a:pt x="911" y="922"/>
                  <a:pt x="915" y="948"/>
                  <a:pt x="922" y="972"/>
                </a:cubicBezTo>
                <a:cubicBezTo>
                  <a:pt x="927" y="992"/>
                  <a:pt x="935" y="1012"/>
                  <a:pt x="946" y="1032"/>
                </a:cubicBezTo>
                <a:cubicBezTo>
                  <a:pt x="971" y="1077"/>
                  <a:pt x="1008" y="1114"/>
                  <a:pt x="1053" y="1139"/>
                </a:cubicBezTo>
                <a:cubicBezTo>
                  <a:pt x="1072" y="1149"/>
                  <a:pt x="1092" y="1158"/>
                  <a:pt x="1112" y="1163"/>
                </a:cubicBezTo>
                <a:cubicBezTo>
                  <a:pt x="1137" y="1170"/>
                  <a:pt x="1162" y="1174"/>
                  <a:pt x="1188" y="1174"/>
                </a:cubicBezTo>
                <a:cubicBezTo>
                  <a:pt x="1214" y="1174"/>
                  <a:pt x="1239" y="1170"/>
                  <a:pt x="1264" y="1163"/>
                </a:cubicBezTo>
                <a:cubicBezTo>
                  <a:pt x="1284" y="1158"/>
                  <a:pt x="1304" y="1149"/>
                  <a:pt x="1323" y="1139"/>
                </a:cubicBezTo>
                <a:cubicBezTo>
                  <a:pt x="1368" y="1114"/>
                  <a:pt x="1405" y="1077"/>
                  <a:pt x="1430" y="1032"/>
                </a:cubicBezTo>
                <a:cubicBezTo>
                  <a:pt x="1441" y="1013"/>
                  <a:pt x="1449" y="993"/>
                  <a:pt x="1455" y="972"/>
                </a:cubicBezTo>
                <a:cubicBezTo>
                  <a:pt x="1462" y="948"/>
                  <a:pt x="1465" y="922"/>
                  <a:pt x="1465" y="897"/>
                </a:cubicBezTo>
                <a:cubicBezTo>
                  <a:pt x="1465" y="871"/>
                  <a:pt x="1462" y="845"/>
                  <a:pt x="1455" y="821"/>
                </a:cubicBezTo>
                <a:cubicBezTo>
                  <a:pt x="1449" y="801"/>
                  <a:pt x="1441" y="781"/>
                  <a:pt x="1430" y="761"/>
                </a:cubicBezTo>
                <a:close/>
                <a:moveTo>
                  <a:pt x="1412" y="960"/>
                </a:moveTo>
                <a:cubicBezTo>
                  <a:pt x="1407" y="977"/>
                  <a:pt x="1400" y="994"/>
                  <a:pt x="1391" y="1010"/>
                </a:cubicBezTo>
                <a:cubicBezTo>
                  <a:pt x="1370" y="1048"/>
                  <a:pt x="1339" y="1079"/>
                  <a:pt x="1302" y="1100"/>
                </a:cubicBezTo>
                <a:cubicBezTo>
                  <a:pt x="1285" y="1109"/>
                  <a:pt x="1269" y="1116"/>
                  <a:pt x="1252" y="1120"/>
                </a:cubicBezTo>
                <a:cubicBezTo>
                  <a:pt x="1211" y="1132"/>
                  <a:pt x="1166" y="1132"/>
                  <a:pt x="1125" y="1120"/>
                </a:cubicBezTo>
                <a:cubicBezTo>
                  <a:pt x="1107" y="1116"/>
                  <a:pt x="1091" y="1109"/>
                  <a:pt x="1075" y="1100"/>
                </a:cubicBezTo>
                <a:cubicBezTo>
                  <a:pt x="1037" y="1079"/>
                  <a:pt x="1006" y="1048"/>
                  <a:pt x="985" y="1010"/>
                </a:cubicBezTo>
                <a:cubicBezTo>
                  <a:pt x="976" y="994"/>
                  <a:pt x="969" y="977"/>
                  <a:pt x="964" y="960"/>
                </a:cubicBezTo>
                <a:cubicBezTo>
                  <a:pt x="959" y="940"/>
                  <a:pt x="956" y="918"/>
                  <a:pt x="956" y="897"/>
                </a:cubicBezTo>
                <a:cubicBezTo>
                  <a:pt x="956" y="875"/>
                  <a:pt x="959" y="854"/>
                  <a:pt x="964" y="833"/>
                </a:cubicBezTo>
                <a:cubicBezTo>
                  <a:pt x="969" y="816"/>
                  <a:pt x="976" y="799"/>
                  <a:pt x="985" y="783"/>
                </a:cubicBezTo>
                <a:cubicBezTo>
                  <a:pt x="1006" y="746"/>
                  <a:pt x="1037" y="715"/>
                  <a:pt x="1075" y="694"/>
                </a:cubicBezTo>
                <a:cubicBezTo>
                  <a:pt x="1091" y="685"/>
                  <a:pt x="1107" y="678"/>
                  <a:pt x="1125" y="673"/>
                </a:cubicBezTo>
                <a:cubicBezTo>
                  <a:pt x="1145" y="667"/>
                  <a:pt x="1167" y="664"/>
                  <a:pt x="1188" y="664"/>
                </a:cubicBezTo>
                <a:cubicBezTo>
                  <a:pt x="1210" y="664"/>
                  <a:pt x="1231" y="667"/>
                  <a:pt x="1252" y="673"/>
                </a:cubicBezTo>
                <a:cubicBezTo>
                  <a:pt x="1269" y="678"/>
                  <a:pt x="1285" y="684"/>
                  <a:pt x="1302" y="693"/>
                </a:cubicBezTo>
                <a:cubicBezTo>
                  <a:pt x="1339" y="714"/>
                  <a:pt x="1370" y="745"/>
                  <a:pt x="1391" y="783"/>
                </a:cubicBezTo>
                <a:cubicBezTo>
                  <a:pt x="1400" y="799"/>
                  <a:pt x="1407" y="816"/>
                  <a:pt x="1412" y="833"/>
                </a:cubicBezTo>
                <a:cubicBezTo>
                  <a:pt x="1418" y="854"/>
                  <a:pt x="1421" y="875"/>
                  <a:pt x="1421" y="897"/>
                </a:cubicBezTo>
                <a:cubicBezTo>
                  <a:pt x="1421" y="918"/>
                  <a:pt x="1418" y="940"/>
                  <a:pt x="1412" y="960"/>
                </a:cubicBezTo>
                <a:close/>
                <a:moveTo>
                  <a:pt x="1659" y="779"/>
                </a:moveTo>
                <a:cubicBezTo>
                  <a:pt x="1608" y="779"/>
                  <a:pt x="1608" y="779"/>
                  <a:pt x="1608" y="779"/>
                </a:cubicBezTo>
                <a:cubicBezTo>
                  <a:pt x="1608" y="778"/>
                  <a:pt x="1608" y="778"/>
                  <a:pt x="1608" y="778"/>
                </a:cubicBezTo>
                <a:cubicBezTo>
                  <a:pt x="1599" y="746"/>
                  <a:pt x="1586" y="714"/>
                  <a:pt x="1569" y="684"/>
                </a:cubicBezTo>
                <a:cubicBezTo>
                  <a:pt x="1569" y="683"/>
                  <a:pt x="1569" y="683"/>
                  <a:pt x="1569" y="683"/>
                </a:cubicBezTo>
                <a:cubicBezTo>
                  <a:pt x="1604" y="647"/>
                  <a:pt x="1604" y="647"/>
                  <a:pt x="1604" y="647"/>
                </a:cubicBezTo>
                <a:cubicBezTo>
                  <a:pt x="1628" y="623"/>
                  <a:pt x="1628" y="584"/>
                  <a:pt x="1604" y="560"/>
                </a:cubicBezTo>
                <a:cubicBezTo>
                  <a:pt x="1524" y="480"/>
                  <a:pt x="1524" y="480"/>
                  <a:pt x="1524" y="480"/>
                </a:cubicBezTo>
                <a:cubicBezTo>
                  <a:pt x="1501" y="457"/>
                  <a:pt x="1462" y="457"/>
                  <a:pt x="1438" y="480"/>
                </a:cubicBezTo>
                <a:cubicBezTo>
                  <a:pt x="1402" y="516"/>
                  <a:pt x="1402" y="516"/>
                  <a:pt x="1402" y="516"/>
                </a:cubicBezTo>
                <a:cubicBezTo>
                  <a:pt x="1402" y="516"/>
                  <a:pt x="1401" y="516"/>
                  <a:pt x="1401" y="516"/>
                </a:cubicBezTo>
                <a:cubicBezTo>
                  <a:pt x="1370" y="499"/>
                  <a:pt x="1339" y="486"/>
                  <a:pt x="1307" y="477"/>
                </a:cubicBezTo>
                <a:cubicBezTo>
                  <a:pt x="1307" y="477"/>
                  <a:pt x="1306" y="477"/>
                  <a:pt x="1306" y="477"/>
                </a:cubicBezTo>
                <a:cubicBezTo>
                  <a:pt x="1306" y="426"/>
                  <a:pt x="1306" y="426"/>
                  <a:pt x="1306" y="426"/>
                </a:cubicBezTo>
                <a:cubicBezTo>
                  <a:pt x="1306" y="392"/>
                  <a:pt x="1279" y="365"/>
                  <a:pt x="1245" y="365"/>
                </a:cubicBezTo>
                <a:cubicBezTo>
                  <a:pt x="1132" y="365"/>
                  <a:pt x="1132" y="365"/>
                  <a:pt x="1132" y="365"/>
                </a:cubicBezTo>
                <a:cubicBezTo>
                  <a:pt x="1098" y="365"/>
                  <a:pt x="1070" y="392"/>
                  <a:pt x="1070" y="426"/>
                </a:cubicBezTo>
                <a:cubicBezTo>
                  <a:pt x="1070" y="477"/>
                  <a:pt x="1070" y="477"/>
                  <a:pt x="1070" y="477"/>
                </a:cubicBezTo>
                <a:cubicBezTo>
                  <a:pt x="1070" y="477"/>
                  <a:pt x="1070" y="477"/>
                  <a:pt x="1069" y="477"/>
                </a:cubicBezTo>
                <a:cubicBezTo>
                  <a:pt x="1037" y="486"/>
                  <a:pt x="1005" y="499"/>
                  <a:pt x="975" y="516"/>
                </a:cubicBezTo>
                <a:cubicBezTo>
                  <a:pt x="975" y="516"/>
                  <a:pt x="975" y="516"/>
                  <a:pt x="974" y="516"/>
                </a:cubicBezTo>
                <a:cubicBezTo>
                  <a:pt x="938" y="480"/>
                  <a:pt x="938" y="480"/>
                  <a:pt x="938" y="480"/>
                </a:cubicBezTo>
                <a:cubicBezTo>
                  <a:pt x="915" y="457"/>
                  <a:pt x="875" y="457"/>
                  <a:pt x="852" y="480"/>
                </a:cubicBezTo>
                <a:cubicBezTo>
                  <a:pt x="772" y="560"/>
                  <a:pt x="772" y="560"/>
                  <a:pt x="772" y="560"/>
                </a:cubicBezTo>
                <a:cubicBezTo>
                  <a:pt x="760" y="572"/>
                  <a:pt x="754" y="587"/>
                  <a:pt x="754" y="604"/>
                </a:cubicBezTo>
                <a:cubicBezTo>
                  <a:pt x="754" y="620"/>
                  <a:pt x="760" y="636"/>
                  <a:pt x="772" y="647"/>
                </a:cubicBezTo>
                <a:cubicBezTo>
                  <a:pt x="808" y="683"/>
                  <a:pt x="808" y="683"/>
                  <a:pt x="808" y="683"/>
                </a:cubicBezTo>
                <a:cubicBezTo>
                  <a:pt x="807" y="683"/>
                  <a:pt x="807" y="684"/>
                  <a:pt x="807" y="684"/>
                </a:cubicBezTo>
                <a:cubicBezTo>
                  <a:pt x="790" y="714"/>
                  <a:pt x="777" y="746"/>
                  <a:pt x="768" y="778"/>
                </a:cubicBezTo>
                <a:cubicBezTo>
                  <a:pt x="768" y="778"/>
                  <a:pt x="768" y="778"/>
                  <a:pt x="768" y="779"/>
                </a:cubicBezTo>
                <a:cubicBezTo>
                  <a:pt x="717" y="779"/>
                  <a:pt x="717" y="779"/>
                  <a:pt x="717" y="779"/>
                </a:cubicBezTo>
                <a:cubicBezTo>
                  <a:pt x="683" y="779"/>
                  <a:pt x="656" y="806"/>
                  <a:pt x="656" y="840"/>
                </a:cubicBezTo>
                <a:cubicBezTo>
                  <a:pt x="656" y="953"/>
                  <a:pt x="656" y="953"/>
                  <a:pt x="656" y="953"/>
                </a:cubicBezTo>
                <a:cubicBezTo>
                  <a:pt x="656" y="987"/>
                  <a:pt x="683" y="1015"/>
                  <a:pt x="717" y="1015"/>
                </a:cubicBezTo>
                <a:cubicBezTo>
                  <a:pt x="768" y="1015"/>
                  <a:pt x="768" y="1015"/>
                  <a:pt x="768" y="1015"/>
                </a:cubicBezTo>
                <a:cubicBezTo>
                  <a:pt x="768" y="1015"/>
                  <a:pt x="768" y="1015"/>
                  <a:pt x="768" y="1015"/>
                </a:cubicBezTo>
                <a:cubicBezTo>
                  <a:pt x="777" y="1047"/>
                  <a:pt x="790" y="1079"/>
                  <a:pt x="807" y="1109"/>
                </a:cubicBezTo>
                <a:cubicBezTo>
                  <a:pt x="807" y="1110"/>
                  <a:pt x="807" y="1110"/>
                  <a:pt x="808" y="1110"/>
                </a:cubicBezTo>
                <a:cubicBezTo>
                  <a:pt x="772" y="1146"/>
                  <a:pt x="772" y="1146"/>
                  <a:pt x="772" y="1146"/>
                </a:cubicBezTo>
                <a:cubicBezTo>
                  <a:pt x="760" y="1158"/>
                  <a:pt x="754" y="1173"/>
                  <a:pt x="754" y="1190"/>
                </a:cubicBezTo>
                <a:cubicBezTo>
                  <a:pt x="754" y="1206"/>
                  <a:pt x="760" y="1221"/>
                  <a:pt x="772" y="1233"/>
                </a:cubicBezTo>
                <a:cubicBezTo>
                  <a:pt x="852" y="1313"/>
                  <a:pt x="852" y="1313"/>
                  <a:pt x="852" y="1313"/>
                </a:cubicBezTo>
                <a:cubicBezTo>
                  <a:pt x="875" y="1336"/>
                  <a:pt x="915" y="1336"/>
                  <a:pt x="938" y="1313"/>
                </a:cubicBezTo>
                <a:cubicBezTo>
                  <a:pt x="974" y="1277"/>
                  <a:pt x="974" y="1277"/>
                  <a:pt x="974" y="1277"/>
                </a:cubicBezTo>
                <a:cubicBezTo>
                  <a:pt x="975" y="1277"/>
                  <a:pt x="975" y="1278"/>
                  <a:pt x="975" y="1278"/>
                </a:cubicBezTo>
                <a:cubicBezTo>
                  <a:pt x="1005" y="1294"/>
                  <a:pt x="1037" y="1307"/>
                  <a:pt x="1069" y="1316"/>
                </a:cubicBezTo>
                <a:cubicBezTo>
                  <a:pt x="1069" y="1316"/>
                  <a:pt x="1070" y="1317"/>
                  <a:pt x="1070" y="1317"/>
                </a:cubicBezTo>
                <a:cubicBezTo>
                  <a:pt x="1070" y="1368"/>
                  <a:pt x="1070" y="1368"/>
                  <a:pt x="1070" y="1368"/>
                </a:cubicBezTo>
                <a:cubicBezTo>
                  <a:pt x="1070" y="1401"/>
                  <a:pt x="1098" y="1429"/>
                  <a:pt x="1132" y="1429"/>
                </a:cubicBezTo>
                <a:cubicBezTo>
                  <a:pt x="1245" y="1429"/>
                  <a:pt x="1245" y="1429"/>
                  <a:pt x="1245" y="1429"/>
                </a:cubicBezTo>
                <a:cubicBezTo>
                  <a:pt x="1279" y="1429"/>
                  <a:pt x="1306" y="1401"/>
                  <a:pt x="1306" y="1368"/>
                </a:cubicBezTo>
                <a:cubicBezTo>
                  <a:pt x="1306" y="1317"/>
                  <a:pt x="1306" y="1317"/>
                  <a:pt x="1306" y="1317"/>
                </a:cubicBezTo>
                <a:cubicBezTo>
                  <a:pt x="1306" y="1317"/>
                  <a:pt x="1307" y="1317"/>
                  <a:pt x="1307" y="1316"/>
                </a:cubicBezTo>
                <a:cubicBezTo>
                  <a:pt x="1339" y="1308"/>
                  <a:pt x="1370" y="1295"/>
                  <a:pt x="1401" y="1278"/>
                </a:cubicBezTo>
                <a:cubicBezTo>
                  <a:pt x="1401" y="1278"/>
                  <a:pt x="1402" y="1277"/>
                  <a:pt x="1402" y="1277"/>
                </a:cubicBezTo>
                <a:cubicBezTo>
                  <a:pt x="1438" y="1313"/>
                  <a:pt x="1438" y="1313"/>
                  <a:pt x="1438" y="1313"/>
                </a:cubicBezTo>
                <a:cubicBezTo>
                  <a:pt x="1462" y="1337"/>
                  <a:pt x="1501" y="1337"/>
                  <a:pt x="1524" y="1313"/>
                </a:cubicBezTo>
                <a:cubicBezTo>
                  <a:pt x="1604" y="1233"/>
                  <a:pt x="1604" y="1233"/>
                  <a:pt x="1604" y="1233"/>
                </a:cubicBezTo>
                <a:cubicBezTo>
                  <a:pt x="1616" y="1221"/>
                  <a:pt x="1622" y="1206"/>
                  <a:pt x="1622" y="1190"/>
                </a:cubicBezTo>
                <a:cubicBezTo>
                  <a:pt x="1622" y="1173"/>
                  <a:pt x="1616" y="1158"/>
                  <a:pt x="1604" y="1146"/>
                </a:cubicBezTo>
                <a:cubicBezTo>
                  <a:pt x="1569" y="1111"/>
                  <a:pt x="1569" y="1111"/>
                  <a:pt x="1569" y="1111"/>
                </a:cubicBezTo>
                <a:cubicBezTo>
                  <a:pt x="1569" y="1110"/>
                  <a:pt x="1569" y="1110"/>
                  <a:pt x="1569" y="1109"/>
                </a:cubicBezTo>
                <a:cubicBezTo>
                  <a:pt x="1586" y="1079"/>
                  <a:pt x="1599" y="1048"/>
                  <a:pt x="1608" y="1016"/>
                </a:cubicBezTo>
                <a:cubicBezTo>
                  <a:pt x="1608" y="1015"/>
                  <a:pt x="1608" y="1015"/>
                  <a:pt x="1608" y="1015"/>
                </a:cubicBezTo>
                <a:cubicBezTo>
                  <a:pt x="1659" y="1015"/>
                  <a:pt x="1659" y="1015"/>
                  <a:pt x="1659" y="1015"/>
                </a:cubicBezTo>
                <a:cubicBezTo>
                  <a:pt x="1693" y="1015"/>
                  <a:pt x="1720" y="987"/>
                  <a:pt x="1720" y="953"/>
                </a:cubicBezTo>
                <a:cubicBezTo>
                  <a:pt x="1720" y="840"/>
                  <a:pt x="1720" y="840"/>
                  <a:pt x="1720" y="840"/>
                </a:cubicBezTo>
                <a:cubicBezTo>
                  <a:pt x="1720" y="806"/>
                  <a:pt x="1693" y="779"/>
                  <a:pt x="1659" y="779"/>
                </a:cubicBezTo>
                <a:close/>
                <a:moveTo>
                  <a:pt x="1676" y="953"/>
                </a:moveTo>
                <a:cubicBezTo>
                  <a:pt x="1676" y="962"/>
                  <a:pt x="1668" y="970"/>
                  <a:pt x="1659" y="970"/>
                </a:cubicBezTo>
                <a:cubicBezTo>
                  <a:pt x="1591" y="970"/>
                  <a:pt x="1591" y="970"/>
                  <a:pt x="1591" y="970"/>
                </a:cubicBezTo>
                <a:cubicBezTo>
                  <a:pt x="1572" y="974"/>
                  <a:pt x="1572" y="974"/>
                  <a:pt x="1572" y="974"/>
                </a:cubicBezTo>
                <a:cubicBezTo>
                  <a:pt x="1568" y="991"/>
                  <a:pt x="1568" y="991"/>
                  <a:pt x="1568" y="991"/>
                </a:cubicBezTo>
                <a:cubicBezTo>
                  <a:pt x="1567" y="995"/>
                  <a:pt x="1566" y="999"/>
                  <a:pt x="1565" y="1004"/>
                </a:cubicBezTo>
                <a:cubicBezTo>
                  <a:pt x="1557" y="1033"/>
                  <a:pt x="1545" y="1061"/>
                  <a:pt x="1530" y="1088"/>
                </a:cubicBezTo>
                <a:cubicBezTo>
                  <a:pt x="1528" y="1091"/>
                  <a:pt x="1526" y="1095"/>
                  <a:pt x="1522" y="1102"/>
                </a:cubicBezTo>
                <a:cubicBezTo>
                  <a:pt x="1512" y="1117"/>
                  <a:pt x="1512" y="1117"/>
                  <a:pt x="1512" y="1117"/>
                </a:cubicBezTo>
                <a:cubicBezTo>
                  <a:pt x="1573" y="1178"/>
                  <a:pt x="1573" y="1178"/>
                  <a:pt x="1573" y="1178"/>
                </a:cubicBezTo>
                <a:cubicBezTo>
                  <a:pt x="1576" y="1181"/>
                  <a:pt x="1578" y="1185"/>
                  <a:pt x="1578" y="1190"/>
                </a:cubicBezTo>
                <a:cubicBezTo>
                  <a:pt x="1578" y="1194"/>
                  <a:pt x="1576" y="1198"/>
                  <a:pt x="1573" y="1201"/>
                </a:cubicBezTo>
                <a:cubicBezTo>
                  <a:pt x="1493" y="1281"/>
                  <a:pt x="1493" y="1281"/>
                  <a:pt x="1493" y="1281"/>
                </a:cubicBezTo>
                <a:cubicBezTo>
                  <a:pt x="1486" y="1288"/>
                  <a:pt x="1476" y="1288"/>
                  <a:pt x="1469" y="1281"/>
                </a:cubicBezTo>
                <a:cubicBezTo>
                  <a:pt x="1421" y="1233"/>
                  <a:pt x="1421" y="1233"/>
                  <a:pt x="1421" y="1233"/>
                </a:cubicBezTo>
                <a:cubicBezTo>
                  <a:pt x="1405" y="1223"/>
                  <a:pt x="1405" y="1223"/>
                  <a:pt x="1405" y="1223"/>
                </a:cubicBezTo>
                <a:cubicBezTo>
                  <a:pt x="1390" y="1232"/>
                  <a:pt x="1390" y="1232"/>
                  <a:pt x="1390" y="1232"/>
                </a:cubicBezTo>
                <a:cubicBezTo>
                  <a:pt x="1386" y="1235"/>
                  <a:pt x="1383" y="1237"/>
                  <a:pt x="1379" y="1239"/>
                </a:cubicBezTo>
                <a:cubicBezTo>
                  <a:pt x="1352" y="1254"/>
                  <a:pt x="1324" y="1266"/>
                  <a:pt x="1295" y="1274"/>
                </a:cubicBezTo>
                <a:cubicBezTo>
                  <a:pt x="1291" y="1275"/>
                  <a:pt x="1287" y="1276"/>
                  <a:pt x="1279" y="1278"/>
                </a:cubicBezTo>
                <a:cubicBezTo>
                  <a:pt x="1262" y="1282"/>
                  <a:pt x="1262" y="1282"/>
                  <a:pt x="1262" y="1282"/>
                </a:cubicBezTo>
                <a:cubicBezTo>
                  <a:pt x="1262" y="1368"/>
                  <a:pt x="1262" y="1368"/>
                  <a:pt x="1262" y="1368"/>
                </a:cubicBezTo>
                <a:cubicBezTo>
                  <a:pt x="1262" y="1377"/>
                  <a:pt x="1254" y="1384"/>
                  <a:pt x="1245" y="1384"/>
                </a:cubicBezTo>
                <a:cubicBezTo>
                  <a:pt x="1132" y="1384"/>
                  <a:pt x="1132" y="1384"/>
                  <a:pt x="1132" y="1384"/>
                </a:cubicBezTo>
                <a:cubicBezTo>
                  <a:pt x="1122" y="1384"/>
                  <a:pt x="1115" y="1377"/>
                  <a:pt x="1115" y="1368"/>
                </a:cubicBezTo>
                <a:cubicBezTo>
                  <a:pt x="1115" y="1299"/>
                  <a:pt x="1115" y="1299"/>
                  <a:pt x="1115" y="1299"/>
                </a:cubicBezTo>
                <a:cubicBezTo>
                  <a:pt x="1111" y="1281"/>
                  <a:pt x="1111" y="1281"/>
                  <a:pt x="1111" y="1281"/>
                </a:cubicBezTo>
                <a:cubicBezTo>
                  <a:pt x="1094" y="1277"/>
                  <a:pt x="1094" y="1277"/>
                  <a:pt x="1094" y="1277"/>
                </a:cubicBezTo>
                <a:cubicBezTo>
                  <a:pt x="1090" y="1276"/>
                  <a:pt x="1086" y="1275"/>
                  <a:pt x="1081" y="1274"/>
                </a:cubicBezTo>
                <a:cubicBezTo>
                  <a:pt x="1052" y="1265"/>
                  <a:pt x="1024" y="1254"/>
                  <a:pt x="997" y="1239"/>
                </a:cubicBezTo>
                <a:cubicBezTo>
                  <a:pt x="993" y="1237"/>
                  <a:pt x="990" y="1235"/>
                  <a:pt x="983" y="1230"/>
                </a:cubicBezTo>
                <a:cubicBezTo>
                  <a:pt x="968" y="1221"/>
                  <a:pt x="968" y="1221"/>
                  <a:pt x="968" y="1221"/>
                </a:cubicBezTo>
                <a:cubicBezTo>
                  <a:pt x="907" y="1281"/>
                  <a:pt x="907" y="1281"/>
                  <a:pt x="907" y="1281"/>
                </a:cubicBezTo>
                <a:cubicBezTo>
                  <a:pt x="901" y="1288"/>
                  <a:pt x="890" y="1288"/>
                  <a:pt x="883" y="1281"/>
                </a:cubicBezTo>
                <a:cubicBezTo>
                  <a:pt x="803" y="1201"/>
                  <a:pt x="803" y="1201"/>
                  <a:pt x="803" y="1201"/>
                </a:cubicBezTo>
                <a:cubicBezTo>
                  <a:pt x="800" y="1198"/>
                  <a:pt x="798" y="1194"/>
                  <a:pt x="798" y="1190"/>
                </a:cubicBezTo>
                <a:cubicBezTo>
                  <a:pt x="798" y="1185"/>
                  <a:pt x="800" y="1181"/>
                  <a:pt x="803" y="1178"/>
                </a:cubicBezTo>
                <a:cubicBezTo>
                  <a:pt x="851" y="1130"/>
                  <a:pt x="851" y="1130"/>
                  <a:pt x="851" y="1130"/>
                </a:cubicBezTo>
                <a:cubicBezTo>
                  <a:pt x="862" y="1113"/>
                  <a:pt x="862" y="1113"/>
                  <a:pt x="862" y="1113"/>
                </a:cubicBezTo>
                <a:cubicBezTo>
                  <a:pt x="852" y="1098"/>
                  <a:pt x="852" y="1098"/>
                  <a:pt x="852" y="1098"/>
                </a:cubicBezTo>
                <a:cubicBezTo>
                  <a:pt x="850" y="1095"/>
                  <a:pt x="848" y="1091"/>
                  <a:pt x="846" y="1088"/>
                </a:cubicBezTo>
                <a:cubicBezTo>
                  <a:pt x="831" y="1060"/>
                  <a:pt x="819" y="1032"/>
                  <a:pt x="811" y="1003"/>
                </a:cubicBezTo>
                <a:cubicBezTo>
                  <a:pt x="810" y="999"/>
                  <a:pt x="809" y="995"/>
                  <a:pt x="807" y="987"/>
                </a:cubicBezTo>
                <a:cubicBezTo>
                  <a:pt x="803" y="970"/>
                  <a:pt x="803" y="970"/>
                  <a:pt x="803" y="970"/>
                </a:cubicBezTo>
                <a:cubicBezTo>
                  <a:pt x="717" y="970"/>
                  <a:pt x="717" y="970"/>
                  <a:pt x="717" y="970"/>
                </a:cubicBezTo>
                <a:cubicBezTo>
                  <a:pt x="708" y="970"/>
                  <a:pt x="700" y="963"/>
                  <a:pt x="700" y="953"/>
                </a:cubicBezTo>
                <a:cubicBezTo>
                  <a:pt x="700" y="840"/>
                  <a:pt x="700" y="840"/>
                  <a:pt x="700" y="840"/>
                </a:cubicBezTo>
                <a:cubicBezTo>
                  <a:pt x="700" y="831"/>
                  <a:pt x="708" y="823"/>
                  <a:pt x="717" y="823"/>
                </a:cubicBezTo>
                <a:cubicBezTo>
                  <a:pt x="786" y="823"/>
                  <a:pt x="786" y="823"/>
                  <a:pt x="786" y="823"/>
                </a:cubicBezTo>
                <a:cubicBezTo>
                  <a:pt x="804" y="820"/>
                  <a:pt x="804" y="820"/>
                  <a:pt x="804" y="820"/>
                </a:cubicBezTo>
                <a:cubicBezTo>
                  <a:pt x="808" y="803"/>
                  <a:pt x="808" y="803"/>
                  <a:pt x="808" y="803"/>
                </a:cubicBezTo>
                <a:cubicBezTo>
                  <a:pt x="809" y="798"/>
                  <a:pt x="810" y="794"/>
                  <a:pt x="811" y="790"/>
                </a:cubicBezTo>
                <a:cubicBezTo>
                  <a:pt x="819" y="761"/>
                  <a:pt x="831" y="733"/>
                  <a:pt x="846" y="706"/>
                </a:cubicBezTo>
                <a:cubicBezTo>
                  <a:pt x="848" y="702"/>
                  <a:pt x="850" y="698"/>
                  <a:pt x="855" y="691"/>
                </a:cubicBezTo>
                <a:cubicBezTo>
                  <a:pt x="864" y="676"/>
                  <a:pt x="864" y="676"/>
                  <a:pt x="864" y="676"/>
                </a:cubicBezTo>
                <a:cubicBezTo>
                  <a:pt x="803" y="615"/>
                  <a:pt x="803" y="615"/>
                  <a:pt x="803" y="615"/>
                </a:cubicBezTo>
                <a:cubicBezTo>
                  <a:pt x="800" y="612"/>
                  <a:pt x="798" y="608"/>
                  <a:pt x="798" y="604"/>
                </a:cubicBezTo>
                <a:cubicBezTo>
                  <a:pt x="798" y="599"/>
                  <a:pt x="800" y="595"/>
                  <a:pt x="803" y="592"/>
                </a:cubicBezTo>
                <a:cubicBezTo>
                  <a:pt x="883" y="512"/>
                  <a:pt x="883" y="512"/>
                  <a:pt x="883" y="512"/>
                </a:cubicBezTo>
                <a:cubicBezTo>
                  <a:pt x="890" y="506"/>
                  <a:pt x="901" y="506"/>
                  <a:pt x="907" y="512"/>
                </a:cubicBezTo>
                <a:cubicBezTo>
                  <a:pt x="955" y="560"/>
                  <a:pt x="955" y="560"/>
                  <a:pt x="955" y="560"/>
                </a:cubicBezTo>
                <a:cubicBezTo>
                  <a:pt x="971" y="570"/>
                  <a:pt x="971" y="570"/>
                  <a:pt x="971" y="570"/>
                </a:cubicBezTo>
                <a:cubicBezTo>
                  <a:pt x="986" y="561"/>
                  <a:pt x="986" y="561"/>
                  <a:pt x="986" y="561"/>
                </a:cubicBezTo>
                <a:cubicBezTo>
                  <a:pt x="990" y="559"/>
                  <a:pt x="993" y="556"/>
                  <a:pt x="997" y="554"/>
                </a:cubicBezTo>
                <a:cubicBezTo>
                  <a:pt x="1024" y="539"/>
                  <a:pt x="1052" y="528"/>
                  <a:pt x="1081" y="520"/>
                </a:cubicBezTo>
                <a:cubicBezTo>
                  <a:pt x="1086" y="519"/>
                  <a:pt x="1090" y="518"/>
                  <a:pt x="1098" y="516"/>
                </a:cubicBezTo>
                <a:cubicBezTo>
                  <a:pt x="1115" y="512"/>
                  <a:pt x="1115" y="512"/>
                  <a:pt x="1115" y="512"/>
                </a:cubicBezTo>
                <a:cubicBezTo>
                  <a:pt x="1115" y="426"/>
                  <a:pt x="1115" y="426"/>
                  <a:pt x="1115" y="426"/>
                </a:cubicBezTo>
                <a:cubicBezTo>
                  <a:pt x="1115" y="416"/>
                  <a:pt x="1122" y="409"/>
                  <a:pt x="1132" y="409"/>
                </a:cubicBezTo>
                <a:cubicBezTo>
                  <a:pt x="1245" y="409"/>
                  <a:pt x="1245" y="409"/>
                  <a:pt x="1245" y="409"/>
                </a:cubicBezTo>
                <a:cubicBezTo>
                  <a:pt x="1254" y="409"/>
                  <a:pt x="1262" y="417"/>
                  <a:pt x="1262" y="426"/>
                </a:cubicBezTo>
                <a:cubicBezTo>
                  <a:pt x="1262" y="494"/>
                  <a:pt x="1262" y="494"/>
                  <a:pt x="1262" y="494"/>
                </a:cubicBezTo>
                <a:cubicBezTo>
                  <a:pt x="1265" y="512"/>
                  <a:pt x="1265" y="512"/>
                  <a:pt x="1265" y="512"/>
                </a:cubicBezTo>
                <a:cubicBezTo>
                  <a:pt x="1282" y="517"/>
                  <a:pt x="1282" y="517"/>
                  <a:pt x="1282" y="517"/>
                </a:cubicBezTo>
                <a:cubicBezTo>
                  <a:pt x="1287" y="518"/>
                  <a:pt x="1291" y="519"/>
                  <a:pt x="1295" y="520"/>
                </a:cubicBezTo>
                <a:cubicBezTo>
                  <a:pt x="1324" y="528"/>
                  <a:pt x="1352" y="539"/>
                  <a:pt x="1379" y="554"/>
                </a:cubicBezTo>
                <a:cubicBezTo>
                  <a:pt x="1383" y="556"/>
                  <a:pt x="1386" y="559"/>
                  <a:pt x="1394" y="563"/>
                </a:cubicBezTo>
                <a:cubicBezTo>
                  <a:pt x="1409" y="572"/>
                  <a:pt x="1409" y="572"/>
                  <a:pt x="1409" y="572"/>
                </a:cubicBezTo>
                <a:cubicBezTo>
                  <a:pt x="1469" y="512"/>
                  <a:pt x="1469" y="512"/>
                  <a:pt x="1469" y="512"/>
                </a:cubicBezTo>
                <a:cubicBezTo>
                  <a:pt x="1476" y="505"/>
                  <a:pt x="1486" y="505"/>
                  <a:pt x="1493" y="512"/>
                </a:cubicBezTo>
                <a:cubicBezTo>
                  <a:pt x="1573" y="592"/>
                  <a:pt x="1573" y="592"/>
                  <a:pt x="1573" y="592"/>
                </a:cubicBezTo>
                <a:cubicBezTo>
                  <a:pt x="1576" y="595"/>
                  <a:pt x="1578" y="599"/>
                  <a:pt x="1578" y="604"/>
                </a:cubicBezTo>
                <a:cubicBezTo>
                  <a:pt x="1578" y="608"/>
                  <a:pt x="1576" y="612"/>
                  <a:pt x="1573" y="616"/>
                </a:cubicBezTo>
                <a:cubicBezTo>
                  <a:pt x="1525" y="664"/>
                  <a:pt x="1525" y="664"/>
                  <a:pt x="1525" y="664"/>
                </a:cubicBezTo>
                <a:cubicBezTo>
                  <a:pt x="1515" y="680"/>
                  <a:pt x="1515" y="680"/>
                  <a:pt x="1515" y="680"/>
                </a:cubicBezTo>
                <a:cubicBezTo>
                  <a:pt x="1524" y="695"/>
                  <a:pt x="1524" y="695"/>
                  <a:pt x="1524" y="695"/>
                </a:cubicBezTo>
                <a:cubicBezTo>
                  <a:pt x="1526" y="698"/>
                  <a:pt x="1528" y="702"/>
                  <a:pt x="1530" y="705"/>
                </a:cubicBezTo>
                <a:cubicBezTo>
                  <a:pt x="1545" y="732"/>
                  <a:pt x="1557" y="761"/>
                  <a:pt x="1565" y="790"/>
                </a:cubicBezTo>
                <a:cubicBezTo>
                  <a:pt x="1566" y="794"/>
                  <a:pt x="1567" y="798"/>
                  <a:pt x="1569" y="806"/>
                </a:cubicBezTo>
                <a:cubicBezTo>
                  <a:pt x="1573" y="823"/>
                  <a:pt x="1573" y="823"/>
                  <a:pt x="1573" y="823"/>
                </a:cubicBezTo>
                <a:cubicBezTo>
                  <a:pt x="1659" y="823"/>
                  <a:pt x="1659" y="823"/>
                  <a:pt x="1659" y="823"/>
                </a:cubicBezTo>
                <a:cubicBezTo>
                  <a:pt x="1668" y="823"/>
                  <a:pt x="1676" y="831"/>
                  <a:pt x="1676" y="840"/>
                </a:cubicBezTo>
                <a:lnTo>
                  <a:pt x="1676" y="9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cxnSp>
        <p:nvCxnSpPr>
          <p:cNvPr id="68" name="Straight Connector 67"/>
          <p:cNvCxnSpPr>
            <a:cxnSpLocks/>
          </p:cNvCxnSpPr>
          <p:nvPr/>
        </p:nvCxnSpPr>
        <p:spPr>
          <a:xfrm>
            <a:off x="16077536" y="6822523"/>
            <a:ext cx="15475" cy="90258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a:cxnSpLocks/>
          </p:cNvCxnSpPr>
          <p:nvPr/>
        </p:nvCxnSpPr>
        <p:spPr>
          <a:xfrm>
            <a:off x="12191998" y="6822524"/>
            <a:ext cx="0" cy="591154"/>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72" name="TextBox 71"/>
          <p:cNvSpPr txBox="1"/>
          <p:nvPr/>
        </p:nvSpPr>
        <p:spPr>
          <a:xfrm>
            <a:off x="10452212" y="7367881"/>
            <a:ext cx="3291360" cy="5539978"/>
          </a:xfrm>
          <a:prstGeom prst="rect">
            <a:avLst/>
          </a:prstGeom>
          <a:noFill/>
        </p:spPr>
        <p:txBody>
          <a:bodyPr wrap="square" lIns="0" tIns="0" rIns="0" bIns="0" rtlCol="0">
            <a:spAutoFit/>
          </a:bodyPr>
          <a:lstStyle>
            <a:defPPr>
              <a:defRPr lang="en-US"/>
            </a:defPPr>
            <a:lvl1pPr algn="ctr">
              <a:defRPr sz="2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Property Valuations Act, 2014</a:t>
            </a:r>
          </a:p>
          <a:p>
            <a:endParaRPr lang="en-US" dirty="0"/>
          </a:p>
          <a:p>
            <a:r>
              <a:rPr lang="en-US" dirty="0"/>
              <a:t>The Act provides for the establishment of the Office of the Valuer-General; for the regulation of the valuation of property that has been identified for land reform as well as property that has been identified for acquisition or disposal by a department</a:t>
            </a:r>
          </a:p>
        </p:txBody>
      </p:sp>
      <p:cxnSp>
        <p:nvCxnSpPr>
          <p:cNvPr id="75" name="Straight Connector 74"/>
          <p:cNvCxnSpPr>
            <a:cxnSpLocks/>
          </p:cNvCxnSpPr>
          <p:nvPr/>
        </p:nvCxnSpPr>
        <p:spPr>
          <a:xfrm>
            <a:off x="19892878" y="6822524"/>
            <a:ext cx="0" cy="27104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18277579" y="7118101"/>
            <a:ext cx="3291360" cy="5909310"/>
          </a:xfrm>
          <a:prstGeom prst="rect">
            <a:avLst/>
          </a:prstGeom>
          <a:noFill/>
        </p:spPr>
        <p:txBody>
          <a:bodyPr wrap="square" lIns="0" tIns="0" rIns="0" bIns="0" rtlCol="0">
            <a:spAutoFit/>
          </a:bodyPr>
          <a:lstStyle>
            <a:defPPr>
              <a:defRPr lang="en-US"/>
            </a:defPPr>
            <a:lvl1pPr algn="ctr">
              <a:defRPr sz="2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Extension of Security of Tenure Act, 1997</a:t>
            </a:r>
          </a:p>
          <a:p>
            <a:endParaRPr lang="en-US" dirty="0"/>
          </a:p>
          <a:p>
            <a:r>
              <a:rPr lang="en-US" dirty="0"/>
              <a:t>To provide for measures with State assistance to facilitate long-term security of land tenure; to regulate the conditions of residence on certain land; to regulate the conditions on and circumstances under which the right of persons to reside on land may be terminated</a:t>
            </a:r>
          </a:p>
        </p:txBody>
      </p:sp>
      <p:sp>
        <p:nvSpPr>
          <p:cNvPr id="79" name="TextBox 78"/>
          <p:cNvSpPr txBox="1"/>
          <p:nvPr/>
        </p:nvSpPr>
        <p:spPr>
          <a:xfrm>
            <a:off x="14392042" y="7742275"/>
            <a:ext cx="3291360" cy="5170646"/>
          </a:xfrm>
          <a:prstGeom prst="rect">
            <a:avLst/>
          </a:prstGeom>
          <a:noFill/>
        </p:spPr>
        <p:txBody>
          <a:bodyPr wrap="square" lIns="0" tIns="0" rIns="0" bIns="0" rtlCol="0">
            <a:spAutoFit/>
          </a:bodyPr>
          <a:lstStyle>
            <a:defPPr>
              <a:defRPr lang="en-US"/>
            </a:defPPr>
            <a:lvl1pPr algn="ctr">
              <a:defRPr sz="240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dirty="0"/>
              <a:t>Provision of Land and Assistance Act, 1993</a:t>
            </a:r>
          </a:p>
          <a:p>
            <a:endParaRPr lang="en-US" dirty="0"/>
          </a:p>
          <a:p>
            <a:r>
              <a:rPr lang="en-US" dirty="0"/>
              <a:t>To provide for the designation of certain land; to regulate the subdivision of such land and the settlement of persons thereon; to provide for the rendering of financial assistance for the acquisition of land and to secure tenure rights</a:t>
            </a:r>
          </a:p>
        </p:txBody>
      </p:sp>
      <p:sp>
        <p:nvSpPr>
          <p:cNvPr id="10" name="Rectangle 9">
            <a:extLst>
              <a:ext uri="{FF2B5EF4-FFF2-40B4-BE49-F238E27FC236}">
                <a16:creationId xmlns:a16="http://schemas.microsoft.com/office/drawing/2014/main" id="{7160BF0E-1CC8-0025-79FE-BE43771D8568}"/>
              </a:ext>
            </a:extLst>
          </p:cNvPr>
          <p:cNvSpPr/>
          <p:nvPr/>
        </p:nvSpPr>
        <p:spPr>
          <a:xfrm>
            <a:off x="1417551" y="12767742"/>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4" name="Picture 3" descr="Blue text on a black background&#10;&#10;AI-generated content may be incorrect.">
            <a:extLst>
              <a:ext uri="{FF2B5EF4-FFF2-40B4-BE49-F238E27FC236}">
                <a16:creationId xmlns:a16="http://schemas.microsoft.com/office/drawing/2014/main" id="{9F8CFC12-84F3-C0E9-51B4-10ECEF9DCD9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8578" y="12352195"/>
            <a:ext cx="2630905" cy="937921"/>
          </a:xfrm>
          <a:prstGeom prst="rect">
            <a:avLst/>
          </a:prstGeom>
        </p:spPr>
      </p:pic>
    </p:spTree>
    <p:extLst>
      <p:ext uri="{BB962C8B-B14F-4D97-AF65-F5344CB8AC3E}">
        <p14:creationId xmlns:p14="http://schemas.microsoft.com/office/powerpoint/2010/main" val="4207868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70188-D615-32C1-9D5D-C9CF01480FFE}"/>
            </a:ext>
          </a:extLst>
        </p:cNvPr>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A68FF78B-00F5-76EF-380C-C368B0AAF09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769" b="7769"/>
          <a:stretch/>
        </p:blipFill>
        <p:spPr>
          <a:xfrm>
            <a:off x="12700" y="0"/>
            <a:ext cx="24358600" cy="13716000"/>
          </a:xfrm>
        </p:spPr>
      </p:pic>
      <p:sp>
        <p:nvSpPr>
          <p:cNvPr id="16" name="Rectangle 15">
            <a:extLst>
              <a:ext uri="{FF2B5EF4-FFF2-40B4-BE49-F238E27FC236}">
                <a16:creationId xmlns:a16="http://schemas.microsoft.com/office/drawing/2014/main" id="{B18342FF-4D71-ED6A-AFF2-6A0B80E073BD}"/>
              </a:ext>
            </a:extLst>
          </p:cNvPr>
          <p:cNvSpPr/>
          <p:nvPr/>
        </p:nvSpPr>
        <p:spPr>
          <a:xfrm>
            <a:off x="0" y="-33250"/>
            <a:ext cx="24384000" cy="13716000"/>
          </a:xfrm>
          <a:prstGeom prst="rect">
            <a:avLst/>
          </a:prstGeom>
          <a:gradFill flip="none" rotWithShape="1">
            <a:gsLst>
              <a:gs pos="0">
                <a:schemeClr val="accent6"/>
              </a:gs>
              <a:gs pos="35000">
                <a:schemeClr val="accent2">
                  <a:alpha val="70000"/>
                </a:schemeClr>
              </a:gs>
              <a:gs pos="66000">
                <a:schemeClr val="accent3">
                  <a:alpha val="90000"/>
                </a:schemeClr>
              </a:gs>
              <a:gs pos="100000">
                <a:schemeClr val="accent6"/>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456A1FF7-D9A2-7298-6054-FF24D390EAD1}"/>
              </a:ext>
            </a:extLst>
          </p:cNvPr>
          <p:cNvSpPr txBox="1"/>
          <p:nvPr/>
        </p:nvSpPr>
        <p:spPr>
          <a:xfrm>
            <a:off x="4123210" y="3585266"/>
            <a:ext cx="16137580" cy="1923604"/>
          </a:xfrm>
          <a:prstGeom prst="rect">
            <a:avLst/>
          </a:prstGeom>
          <a:noFill/>
        </p:spPr>
        <p:txBody>
          <a:bodyPr wrap="square" lIns="0" tIns="0" rIns="0" bIns="0" rtlCol="0">
            <a:spAutoFit/>
          </a:bodyPr>
          <a:lstStyle/>
          <a:p>
            <a:pPr algn="ctr"/>
            <a:r>
              <a:rPr lang="en-US" sz="1250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OVG BUSINESS</a:t>
            </a:r>
          </a:p>
        </p:txBody>
      </p:sp>
      <p:grpSp>
        <p:nvGrpSpPr>
          <p:cNvPr id="40" name="Group 39">
            <a:extLst>
              <a:ext uri="{FF2B5EF4-FFF2-40B4-BE49-F238E27FC236}">
                <a16:creationId xmlns:a16="http://schemas.microsoft.com/office/drawing/2014/main" id="{C775F56C-BDF5-146D-F102-029AA13C4B2B}"/>
              </a:ext>
            </a:extLst>
          </p:cNvPr>
          <p:cNvGrpSpPr/>
          <p:nvPr/>
        </p:nvGrpSpPr>
        <p:grpSpPr>
          <a:xfrm>
            <a:off x="6408684" y="3585265"/>
            <a:ext cx="11566632" cy="2516277"/>
            <a:chOff x="6301042" y="4227741"/>
            <a:chExt cx="11566632" cy="3046801"/>
          </a:xfrm>
        </p:grpSpPr>
        <p:grpSp>
          <p:nvGrpSpPr>
            <p:cNvPr id="36" name="Group 35">
              <a:extLst>
                <a:ext uri="{FF2B5EF4-FFF2-40B4-BE49-F238E27FC236}">
                  <a16:creationId xmlns:a16="http://schemas.microsoft.com/office/drawing/2014/main" id="{C99B355C-E2BE-B596-6160-DE59CF5AD023}"/>
                </a:ext>
              </a:extLst>
            </p:cNvPr>
            <p:cNvGrpSpPr/>
            <p:nvPr/>
          </p:nvGrpSpPr>
          <p:grpSpPr>
            <a:xfrm>
              <a:off x="6301042" y="4227741"/>
              <a:ext cx="1473200" cy="1463040"/>
              <a:chOff x="6009640" y="3769678"/>
              <a:chExt cx="1473200" cy="1463040"/>
            </a:xfrm>
          </p:grpSpPr>
          <p:cxnSp>
            <p:nvCxnSpPr>
              <p:cNvPr id="32" name="Straight Connector 31">
                <a:extLst>
                  <a:ext uri="{FF2B5EF4-FFF2-40B4-BE49-F238E27FC236}">
                    <a16:creationId xmlns:a16="http://schemas.microsoft.com/office/drawing/2014/main" id="{6BD41EFE-43B1-CC6B-58F9-2B217A57E431}"/>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9929838-53E5-1DE3-3895-86B69C24D4B7}"/>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7" name="Group 36">
              <a:extLst>
                <a:ext uri="{FF2B5EF4-FFF2-40B4-BE49-F238E27FC236}">
                  <a16:creationId xmlns:a16="http://schemas.microsoft.com/office/drawing/2014/main" id="{5A1890E8-BEFE-F75F-B2C1-C2B357B6230F}"/>
                </a:ext>
              </a:extLst>
            </p:cNvPr>
            <p:cNvGrpSpPr/>
            <p:nvPr/>
          </p:nvGrpSpPr>
          <p:grpSpPr>
            <a:xfrm rot="10800000">
              <a:off x="16394474" y="5811502"/>
              <a:ext cx="1473200" cy="1463040"/>
              <a:chOff x="6009640" y="3769678"/>
              <a:chExt cx="1473200" cy="1463040"/>
            </a:xfrm>
          </p:grpSpPr>
          <p:cxnSp>
            <p:nvCxnSpPr>
              <p:cNvPr id="38" name="Straight Connector 37">
                <a:extLst>
                  <a:ext uri="{FF2B5EF4-FFF2-40B4-BE49-F238E27FC236}">
                    <a16:creationId xmlns:a16="http://schemas.microsoft.com/office/drawing/2014/main" id="{CC457500-E3D1-6D06-79A6-E9F47266BAC8}"/>
                  </a:ext>
                </a:extLst>
              </p:cNvPr>
              <p:cNvCxnSpPr/>
              <p:nvPr/>
            </p:nvCxnSpPr>
            <p:spPr>
              <a:xfrm flipH="1">
                <a:off x="6019800" y="3784600"/>
                <a:ext cx="14630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61BD0D9-B213-A736-A5EC-D2F1FAC89060}"/>
                  </a:ext>
                </a:extLst>
              </p:cNvPr>
              <p:cNvCxnSpPr/>
              <p:nvPr/>
            </p:nvCxnSpPr>
            <p:spPr>
              <a:xfrm>
                <a:off x="6009640" y="3769678"/>
                <a:ext cx="0" cy="146304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pic>
        <p:nvPicPr>
          <p:cNvPr id="15" name="Picture 14">
            <a:extLst>
              <a:ext uri="{FF2B5EF4-FFF2-40B4-BE49-F238E27FC236}">
                <a16:creationId xmlns:a16="http://schemas.microsoft.com/office/drawing/2014/main" id="{8AE17166-47C1-9532-C697-A2CAE439320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4914210" y="11132647"/>
            <a:ext cx="3175812" cy="2154436"/>
          </a:xfrm>
          <a:prstGeom prst="rect">
            <a:avLst/>
          </a:prstGeom>
        </p:spPr>
      </p:pic>
      <p:pic>
        <p:nvPicPr>
          <p:cNvPr id="2" name="Picture 1">
            <a:extLst>
              <a:ext uri="{FF2B5EF4-FFF2-40B4-BE49-F238E27FC236}">
                <a16:creationId xmlns:a16="http://schemas.microsoft.com/office/drawing/2014/main" id="{22C158E2-8E32-2FFE-C4AF-2B5974EA6DC6}"/>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1950" y="10241402"/>
            <a:ext cx="4420579" cy="3705763"/>
          </a:xfrm>
          <a:prstGeom prst="rect">
            <a:avLst/>
          </a:prstGeom>
        </p:spPr>
      </p:pic>
      <p:pic>
        <p:nvPicPr>
          <p:cNvPr id="3" name="Picture 2">
            <a:extLst>
              <a:ext uri="{FF2B5EF4-FFF2-40B4-BE49-F238E27FC236}">
                <a16:creationId xmlns:a16="http://schemas.microsoft.com/office/drawing/2014/main" id="{945E4932-1F83-17A8-6AB8-2B14031B310F}"/>
              </a:ext>
            </a:extLst>
          </p:cNvPr>
          <p:cNvPicPr>
            <a:picLocks noChangeAspect="1"/>
          </p:cNvPicPr>
          <p:nvPr/>
        </p:nvPicPr>
        <p:blipFill>
          <a:blip r:embed="rId6" cstate="print">
            <a:lum bright="70000" contrast="-70000"/>
            <a:extLst>
              <a:ext uri="{28A0092B-C50C-407E-A947-70E740481C1C}">
                <a14:useLocalDpi xmlns:a14="http://schemas.microsoft.com/office/drawing/2010/main" val="0"/>
              </a:ext>
            </a:extLst>
          </a:blip>
          <a:stretch>
            <a:fillRect/>
          </a:stretch>
        </p:blipFill>
        <p:spPr>
          <a:xfrm>
            <a:off x="17975316" y="11099054"/>
            <a:ext cx="6545580" cy="2188030"/>
          </a:xfrm>
          <a:prstGeom prst="rect">
            <a:avLst/>
          </a:prstGeom>
        </p:spPr>
      </p:pic>
    </p:spTree>
    <p:extLst>
      <p:ext uri="{BB962C8B-B14F-4D97-AF65-F5344CB8AC3E}">
        <p14:creationId xmlns:p14="http://schemas.microsoft.com/office/powerpoint/2010/main" val="1014579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B1C0C9"/>
                </a:solidFill>
              </a:rPr>
              <a:t>Our </a:t>
            </a:r>
            <a:r>
              <a:rPr lang="en-US" dirty="0">
                <a:solidFill>
                  <a:schemeClr val="accent2"/>
                </a:solidFill>
              </a:rPr>
              <a:t>Vision &amp; Mission</a:t>
            </a:r>
          </a:p>
        </p:txBody>
      </p:sp>
      <p:sp>
        <p:nvSpPr>
          <p:cNvPr id="3" name="Text Placeholder 2"/>
          <p:cNvSpPr>
            <a:spLocks noGrp="1"/>
          </p:cNvSpPr>
          <p:nvPr>
            <p:ph type="body" sz="quarter" idx="10"/>
          </p:nvPr>
        </p:nvSpPr>
        <p:spPr/>
        <p:txBody>
          <a:bodyPr/>
          <a:lstStyle/>
          <a:p>
            <a:endParaRPr lang="en-US" dirty="0"/>
          </a:p>
        </p:txBody>
      </p:sp>
      <p:sp>
        <p:nvSpPr>
          <p:cNvPr id="10" name="Freeform 5"/>
          <p:cNvSpPr>
            <a:spLocks noEditPoints="1"/>
          </p:cNvSpPr>
          <p:nvPr/>
        </p:nvSpPr>
        <p:spPr bwMode="auto">
          <a:xfrm>
            <a:off x="3343986" y="3572557"/>
            <a:ext cx="4006183" cy="4007605"/>
          </a:xfrm>
          <a:custGeom>
            <a:avLst/>
            <a:gdLst>
              <a:gd name="T0" fmla="*/ 1258 w 2517"/>
              <a:gd name="T1" fmla="*/ 0 h 2517"/>
              <a:gd name="T2" fmla="*/ 0 w 2517"/>
              <a:gd name="T3" fmla="*/ 1259 h 2517"/>
              <a:gd name="T4" fmla="*/ 1258 w 2517"/>
              <a:gd name="T5" fmla="*/ 2517 h 2517"/>
              <a:gd name="T6" fmla="*/ 2517 w 2517"/>
              <a:gd name="T7" fmla="*/ 1259 h 2517"/>
              <a:gd name="T8" fmla="*/ 1258 w 2517"/>
              <a:gd name="T9" fmla="*/ 0 h 2517"/>
              <a:gd name="T10" fmla="*/ 1258 w 2517"/>
              <a:gd name="T11" fmla="*/ 2388 h 2517"/>
              <a:gd name="T12" fmla="*/ 129 w 2517"/>
              <a:gd name="T13" fmla="*/ 1259 h 2517"/>
              <a:gd name="T14" fmla="*/ 1258 w 2517"/>
              <a:gd name="T15" fmla="*/ 129 h 2517"/>
              <a:gd name="T16" fmla="*/ 2388 w 2517"/>
              <a:gd name="T17" fmla="*/ 1259 h 2517"/>
              <a:gd name="T18" fmla="*/ 1258 w 2517"/>
              <a:gd name="T19" fmla="*/ 2388 h 2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7" h="2517">
                <a:moveTo>
                  <a:pt x="1258" y="0"/>
                </a:moveTo>
                <a:cubicBezTo>
                  <a:pt x="564" y="0"/>
                  <a:pt x="0" y="564"/>
                  <a:pt x="0" y="1259"/>
                </a:cubicBezTo>
                <a:cubicBezTo>
                  <a:pt x="0" y="1953"/>
                  <a:pt x="564" y="2517"/>
                  <a:pt x="1258" y="2517"/>
                </a:cubicBezTo>
                <a:cubicBezTo>
                  <a:pt x="1953" y="2517"/>
                  <a:pt x="2517" y="1953"/>
                  <a:pt x="2517" y="1259"/>
                </a:cubicBezTo>
                <a:cubicBezTo>
                  <a:pt x="2517" y="564"/>
                  <a:pt x="1953" y="0"/>
                  <a:pt x="1258" y="0"/>
                </a:cubicBezTo>
                <a:close/>
                <a:moveTo>
                  <a:pt x="1258" y="2388"/>
                </a:moveTo>
                <a:cubicBezTo>
                  <a:pt x="635" y="2388"/>
                  <a:pt x="129" y="1883"/>
                  <a:pt x="129" y="1259"/>
                </a:cubicBezTo>
                <a:cubicBezTo>
                  <a:pt x="129" y="635"/>
                  <a:pt x="635" y="129"/>
                  <a:pt x="1258" y="129"/>
                </a:cubicBezTo>
                <a:cubicBezTo>
                  <a:pt x="1882" y="129"/>
                  <a:pt x="2388" y="635"/>
                  <a:pt x="2388" y="1259"/>
                </a:cubicBezTo>
                <a:cubicBezTo>
                  <a:pt x="2388" y="1883"/>
                  <a:pt x="1882" y="2388"/>
                  <a:pt x="1258" y="2388"/>
                </a:cubicBezTo>
                <a:close/>
              </a:path>
            </a:pathLst>
          </a:custGeom>
          <a:gradFill>
            <a:gsLst>
              <a:gs pos="0">
                <a:srgbClr val="B1C0C9"/>
              </a:gs>
              <a:gs pos="100000">
                <a:schemeClr val="accent2"/>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6"/>
          <p:cNvSpPr>
            <a:spLocks/>
          </p:cNvSpPr>
          <p:nvPr/>
        </p:nvSpPr>
        <p:spPr bwMode="auto">
          <a:xfrm>
            <a:off x="2958584" y="3572557"/>
            <a:ext cx="2387782" cy="204789"/>
          </a:xfrm>
          <a:custGeom>
            <a:avLst/>
            <a:gdLst>
              <a:gd name="T0" fmla="*/ 0 w 1679"/>
              <a:gd name="T1" fmla="*/ 144 h 144"/>
              <a:gd name="T2" fmla="*/ 1679 w 1679"/>
              <a:gd name="T3" fmla="*/ 144 h 144"/>
              <a:gd name="T4" fmla="*/ 1679 w 1679"/>
              <a:gd name="T5" fmla="*/ 0 h 144"/>
              <a:gd name="T6" fmla="*/ 0 w 1679"/>
              <a:gd name="T7" fmla="*/ 0 h 144"/>
              <a:gd name="T8" fmla="*/ 163 w 1679"/>
              <a:gd name="T9" fmla="*/ 72 h 144"/>
              <a:gd name="T10" fmla="*/ 0 w 1679"/>
              <a:gd name="T11" fmla="*/ 144 h 144"/>
            </a:gdLst>
            <a:ahLst/>
            <a:cxnLst>
              <a:cxn ang="0">
                <a:pos x="T0" y="T1"/>
              </a:cxn>
              <a:cxn ang="0">
                <a:pos x="T2" y="T3"/>
              </a:cxn>
              <a:cxn ang="0">
                <a:pos x="T4" y="T5"/>
              </a:cxn>
              <a:cxn ang="0">
                <a:pos x="T6" y="T7"/>
              </a:cxn>
              <a:cxn ang="0">
                <a:pos x="T8" y="T9"/>
              </a:cxn>
              <a:cxn ang="0">
                <a:pos x="T10" y="T11"/>
              </a:cxn>
            </a:cxnLst>
            <a:rect l="0" t="0" r="r" b="b"/>
            <a:pathLst>
              <a:path w="1679" h="144">
                <a:moveTo>
                  <a:pt x="0" y="144"/>
                </a:moveTo>
                <a:lnTo>
                  <a:pt x="1679" y="144"/>
                </a:lnTo>
                <a:lnTo>
                  <a:pt x="1679" y="0"/>
                </a:lnTo>
                <a:lnTo>
                  <a:pt x="0" y="0"/>
                </a:lnTo>
                <a:lnTo>
                  <a:pt x="163" y="72"/>
                </a:lnTo>
                <a:lnTo>
                  <a:pt x="0" y="144"/>
                </a:lnTo>
                <a:close/>
              </a:path>
            </a:pathLst>
          </a:custGeom>
          <a:solidFill>
            <a:srgbClr val="B1C0C9"/>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p:nvSpPr>
        <p:spPr bwMode="auto">
          <a:xfrm>
            <a:off x="5993443" y="5737062"/>
            <a:ext cx="4006183" cy="4006183"/>
          </a:xfrm>
          <a:custGeom>
            <a:avLst/>
            <a:gdLst>
              <a:gd name="T0" fmla="*/ 1258 w 2517"/>
              <a:gd name="T1" fmla="*/ 0 h 2516"/>
              <a:gd name="T2" fmla="*/ 0 w 2517"/>
              <a:gd name="T3" fmla="*/ 1258 h 2516"/>
              <a:gd name="T4" fmla="*/ 1258 w 2517"/>
              <a:gd name="T5" fmla="*/ 2516 h 2516"/>
              <a:gd name="T6" fmla="*/ 2517 w 2517"/>
              <a:gd name="T7" fmla="*/ 1258 h 2516"/>
              <a:gd name="T8" fmla="*/ 1258 w 2517"/>
              <a:gd name="T9" fmla="*/ 0 h 2516"/>
              <a:gd name="T10" fmla="*/ 1258 w 2517"/>
              <a:gd name="T11" fmla="*/ 2388 h 2516"/>
              <a:gd name="T12" fmla="*/ 129 w 2517"/>
              <a:gd name="T13" fmla="*/ 1258 h 2516"/>
              <a:gd name="T14" fmla="*/ 1258 w 2517"/>
              <a:gd name="T15" fmla="*/ 128 h 2516"/>
              <a:gd name="T16" fmla="*/ 2388 w 2517"/>
              <a:gd name="T17" fmla="*/ 1258 h 2516"/>
              <a:gd name="T18" fmla="*/ 1258 w 2517"/>
              <a:gd name="T19" fmla="*/ 2388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7" h="2516">
                <a:moveTo>
                  <a:pt x="1258" y="0"/>
                </a:moveTo>
                <a:cubicBezTo>
                  <a:pt x="563" y="0"/>
                  <a:pt x="0" y="563"/>
                  <a:pt x="0" y="1258"/>
                </a:cubicBezTo>
                <a:cubicBezTo>
                  <a:pt x="0" y="1953"/>
                  <a:pt x="563" y="2516"/>
                  <a:pt x="1258" y="2516"/>
                </a:cubicBezTo>
                <a:cubicBezTo>
                  <a:pt x="1953" y="2516"/>
                  <a:pt x="2517" y="1953"/>
                  <a:pt x="2517" y="1258"/>
                </a:cubicBezTo>
                <a:cubicBezTo>
                  <a:pt x="2517" y="563"/>
                  <a:pt x="1953" y="0"/>
                  <a:pt x="1258" y="0"/>
                </a:cubicBezTo>
                <a:close/>
                <a:moveTo>
                  <a:pt x="1258" y="2388"/>
                </a:moveTo>
                <a:cubicBezTo>
                  <a:pt x="634" y="2388"/>
                  <a:pt x="129" y="1882"/>
                  <a:pt x="129" y="1258"/>
                </a:cubicBezTo>
                <a:cubicBezTo>
                  <a:pt x="129" y="634"/>
                  <a:pt x="634" y="128"/>
                  <a:pt x="1258" y="128"/>
                </a:cubicBezTo>
                <a:cubicBezTo>
                  <a:pt x="1882" y="128"/>
                  <a:pt x="2388" y="634"/>
                  <a:pt x="2388" y="1258"/>
                </a:cubicBezTo>
                <a:cubicBezTo>
                  <a:pt x="2388" y="1882"/>
                  <a:pt x="1882" y="2388"/>
                  <a:pt x="1258" y="2388"/>
                </a:cubicBezTo>
                <a:close/>
              </a:path>
            </a:pathLst>
          </a:custGeom>
          <a:gradFill>
            <a:gsLst>
              <a:gs pos="0">
                <a:schemeClr val="accent2"/>
              </a:gs>
              <a:gs pos="100000">
                <a:schemeClr val="accent3"/>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noEditPoints="1"/>
          </p:cNvSpPr>
          <p:nvPr/>
        </p:nvSpPr>
        <p:spPr bwMode="auto">
          <a:xfrm>
            <a:off x="8641478" y="7901567"/>
            <a:ext cx="4004762" cy="4006183"/>
          </a:xfrm>
          <a:custGeom>
            <a:avLst/>
            <a:gdLst>
              <a:gd name="T0" fmla="*/ 1258 w 2516"/>
              <a:gd name="T1" fmla="*/ 0 h 2516"/>
              <a:gd name="T2" fmla="*/ 0 w 2516"/>
              <a:gd name="T3" fmla="*/ 1258 h 2516"/>
              <a:gd name="T4" fmla="*/ 1258 w 2516"/>
              <a:gd name="T5" fmla="*/ 2516 h 2516"/>
              <a:gd name="T6" fmla="*/ 2516 w 2516"/>
              <a:gd name="T7" fmla="*/ 1258 h 2516"/>
              <a:gd name="T8" fmla="*/ 1258 w 2516"/>
              <a:gd name="T9" fmla="*/ 0 h 2516"/>
              <a:gd name="T10" fmla="*/ 1258 w 2516"/>
              <a:gd name="T11" fmla="*/ 2388 h 2516"/>
              <a:gd name="T12" fmla="*/ 128 w 2516"/>
              <a:gd name="T13" fmla="*/ 1258 h 2516"/>
              <a:gd name="T14" fmla="*/ 1258 w 2516"/>
              <a:gd name="T15" fmla="*/ 128 h 2516"/>
              <a:gd name="T16" fmla="*/ 2388 w 2516"/>
              <a:gd name="T17" fmla="*/ 1258 h 2516"/>
              <a:gd name="T18" fmla="*/ 1258 w 2516"/>
              <a:gd name="T19" fmla="*/ 2388 h 2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16" h="2516">
                <a:moveTo>
                  <a:pt x="1258" y="0"/>
                </a:moveTo>
                <a:cubicBezTo>
                  <a:pt x="563" y="0"/>
                  <a:pt x="0" y="563"/>
                  <a:pt x="0" y="1258"/>
                </a:cubicBezTo>
                <a:cubicBezTo>
                  <a:pt x="0" y="1953"/>
                  <a:pt x="563" y="2516"/>
                  <a:pt x="1258" y="2516"/>
                </a:cubicBezTo>
                <a:cubicBezTo>
                  <a:pt x="1953" y="2516"/>
                  <a:pt x="2516" y="1953"/>
                  <a:pt x="2516" y="1258"/>
                </a:cubicBezTo>
                <a:cubicBezTo>
                  <a:pt x="2516" y="563"/>
                  <a:pt x="1953" y="0"/>
                  <a:pt x="1258" y="0"/>
                </a:cubicBezTo>
                <a:close/>
                <a:moveTo>
                  <a:pt x="1258" y="2388"/>
                </a:moveTo>
                <a:cubicBezTo>
                  <a:pt x="634" y="2388"/>
                  <a:pt x="128" y="1882"/>
                  <a:pt x="128" y="1258"/>
                </a:cubicBezTo>
                <a:cubicBezTo>
                  <a:pt x="128" y="634"/>
                  <a:pt x="634" y="128"/>
                  <a:pt x="1258" y="128"/>
                </a:cubicBezTo>
                <a:cubicBezTo>
                  <a:pt x="1882" y="128"/>
                  <a:pt x="2388" y="634"/>
                  <a:pt x="2388" y="1258"/>
                </a:cubicBezTo>
                <a:cubicBezTo>
                  <a:pt x="2388" y="1882"/>
                  <a:pt x="1882" y="2388"/>
                  <a:pt x="1258" y="2388"/>
                </a:cubicBezTo>
                <a:close/>
              </a:path>
            </a:pathLst>
          </a:custGeom>
          <a:gradFill>
            <a:gsLst>
              <a:gs pos="0">
                <a:schemeClr val="accent3"/>
              </a:gs>
              <a:gs pos="100000">
                <a:schemeClr val="accent4"/>
              </a:gs>
            </a:gsLst>
            <a:lin ang="5400000" scaled="1"/>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36"/>
          <p:cNvSpPr>
            <a:spLocks/>
          </p:cNvSpPr>
          <p:nvPr/>
        </p:nvSpPr>
        <p:spPr bwMode="auto">
          <a:xfrm>
            <a:off x="5346367" y="3444564"/>
            <a:ext cx="4185373" cy="460775"/>
          </a:xfrm>
          <a:custGeom>
            <a:avLst/>
            <a:gdLst>
              <a:gd name="connsiteX0" fmla="*/ 3953564 w 4185373"/>
              <a:gd name="connsiteY0" fmla="*/ 0 h 460775"/>
              <a:gd name="connsiteX1" fmla="*/ 4185373 w 4185373"/>
              <a:gd name="connsiteY1" fmla="*/ 230388 h 460775"/>
              <a:gd name="connsiteX2" fmla="*/ 3953564 w 4185373"/>
              <a:gd name="connsiteY2" fmla="*/ 460775 h 460775"/>
              <a:gd name="connsiteX3" fmla="*/ 3953564 w 4185373"/>
              <a:gd name="connsiteY3" fmla="*/ 332782 h 460775"/>
              <a:gd name="connsiteX4" fmla="*/ 0 w 4185373"/>
              <a:gd name="connsiteY4" fmla="*/ 332782 h 460775"/>
              <a:gd name="connsiteX5" fmla="*/ 0 w 4185373"/>
              <a:gd name="connsiteY5" fmla="*/ 127993 h 460775"/>
              <a:gd name="connsiteX6" fmla="*/ 3953564 w 4185373"/>
              <a:gd name="connsiteY6" fmla="*/ 127993 h 46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85373" h="460775">
                <a:moveTo>
                  <a:pt x="3953564" y="0"/>
                </a:moveTo>
                <a:lnTo>
                  <a:pt x="4185373" y="230388"/>
                </a:lnTo>
                <a:lnTo>
                  <a:pt x="3953564" y="460775"/>
                </a:lnTo>
                <a:lnTo>
                  <a:pt x="3953564" y="332782"/>
                </a:lnTo>
                <a:lnTo>
                  <a:pt x="0" y="332782"/>
                </a:lnTo>
                <a:lnTo>
                  <a:pt x="0" y="127993"/>
                </a:lnTo>
                <a:lnTo>
                  <a:pt x="3953564" y="127993"/>
                </a:lnTo>
                <a:close/>
              </a:path>
            </a:pathLst>
          </a:custGeom>
          <a:solidFill>
            <a:srgbClr val="B1C0C9"/>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6" name="Freeform 35"/>
          <p:cNvSpPr>
            <a:spLocks/>
          </p:cNvSpPr>
          <p:nvPr/>
        </p:nvSpPr>
        <p:spPr bwMode="auto">
          <a:xfrm>
            <a:off x="7991556" y="5609069"/>
            <a:ext cx="4532378" cy="460775"/>
          </a:xfrm>
          <a:custGeom>
            <a:avLst/>
            <a:gdLst>
              <a:gd name="connsiteX0" fmla="*/ 0 w 4532378"/>
              <a:gd name="connsiteY0" fmla="*/ 127993 h 460775"/>
              <a:gd name="connsiteX1" fmla="*/ 4303412 w 4532378"/>
              <a:gd name="connsiteY1" fmla="*/ 127993 h 460775"/>
              <a:gd name="connsiteX2" fmla="*/ 4303412 w 4532378"/>
              <a:gd name="connsiteY2" fmla="*/ 332782 h 460775"/>
              <a:gd name="connsiteX3" fmla="*/ 0 w 4532378"/>
              <a:gd name="connsiteY3" fmla="*/ 332782 h 460775"/>
              <a:gd name="connsiteX4" fmla="*/ 4303413 w 4532378"/>
              <a:gd name="connsiteY4" fmla="*/ 0 h 460775"/>
              <a:gd name="connsiteX5" fmla="*/ 4532378 w 4532378"/>
              <a:gd name="connsiteY5" fmla="*/ 230388 h 460775"/>
              <a:gd name="connsiteX6" fmla="*/ 4303413 w 4532378"/>
              <a:gd name="connsiteY6" fmla="*/ 460775 h 460775"/>
              <a:gd name="connsiteX7" fmla="*/ 4303413 w 4532378"/>
              <a:gd name="connsiteY7" fmla="*/ 230388 h 460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32378" h="460775">
                <a:moveTo>
                  <a:pt x="0" y="127993"/>
                </a:moveTo>
                <a:lnTo>
                  <a:pt x="4303412" y="127993"/>
                </a:lnTo>
                <a:lnTo>
                  <a:pt x="4303412" y="332782"/>
                </a:lnTo>
                <a:lnTo>
                  <a:pt x="0" y="332782"/>
                </a:lnTo>
                <a:close/>
                <a:moveTo>
                  <a:pt x="4303413" y="0"/>
                </a:moveTo>
                <a:lnTo>
                  <a:pt x="4532378" y="230388"/>
                </a:lnTo>
                <a:lnTo>
                  <a:pt x="4303413" y="460775"/>
                </a:lnTo>
                <a:lnTo>
                  <a:pt x="4303413" y="230388"/>
                </a:lnTo>
                <a:close/>
              </a:path>
            </a:pathLst>
          </a:custGeom>
          <a:solidFill>
            <a:schemeClr val="accent2"/>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5" name="Freeform 34"/>
          <p:cNvSpPr>
            <a:spLocks/>
          </p:cNvSpPr>
          <p:nvPr/>
        </p:nvSpPr>
        <p:spPr bwMode="auto">
          <a:xfrm>
            <a:off x="10643858" y="7772151"/>
            <a:ext cx="5562012" cy="462198"/>
          </a:xfrm>
          <a:custGeom>
            <a:avLst/>
            <a:gdLst>
              <a:gd name="connsiteX0" fmla="*/ 5331624 w 5562012"/>
              <a:gd name="connsiteY0" fmla="*/ 0 h 462198"/>
              <a:gd name="connsiteX1" fmla="*/ 5562012 w 5562012"/>
              <a:gd name="connsiteY1" fmla="*/ 231810 h 462198"/>
              <a:gd name="connsiteX2" fmla="*/ 5331624 w 5562012"/>
              <a:gd name="connsiteY2" fmla="*/ 462198 h 462198"/>
              <a:gd name="connsiteX3" fmla="*/ 5331624 w 5562012"/>
              <a:gd name="connsiteY3" fmla="*/ 332783 h 462198"/>
              <a:gd name="connsiteX4" fmla="*/ 0 w 5562012"/>
              <a:gd name="connsiteY4" fmla="*/ 332783 h 462198"/>
              <a:gd name="connsiteX5" fmla="*/ 0 w 5562012"/>
              <a:gd name="connsiteY5" fmla="*/ 129416 h 462198"/>
              <a:gd name="connsiteX6" fmla="*/ 5331624 w 5562012"/>
              <a:gd name="connsiteY6" fmla="*/ 129416 h 462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62012" h="462198">
                <a:moveTo>
                  <a:pt x="5331624" y="0"/>
                </a:moveTo>
                <a:lnTo>
                  <a:pt x="5562012" y="231810"/>
                </a:lnTo>
                <a:lnTo>
                  <a:pt x="5331624" y="462198"/>
                </a:lnTo>
                <a:lnTo>
                  <a:pt x="5331624" y="332783"/>
                </a:lnTo>
                <a:lnTo>
                  <a:pt x="0" y="332783"/>
                </a:lnTo>
                <a:lnTo>
                  <a:pt x="0" y="129416"/>
                </a:lnTo>
                <a:lnTo>
                  <a:pt x="5331624" y="129416"/>
                </a:lnTo>
                <a:close/>
              </a:path>
            </a:pathLst>
          </a:custGeom>
          <a:solidFill>
            <a:schemeClr val="accent3"/>
          </a:solidFill>
          <a:ln>
            <a:noFill/>
          </a:ln>
        </p:spPr>
        <p:txBody>
          <a:bodyPr vert="horz" wrap="square" lIns="91440" tIns="45720" rIns="91440" bIns="45720" numCol="1" anchor="t" anchorCtr="0" compatLnSpc="1">
            <a:prstTxWarp prst="textNoShape">
              <a:avLst/>
            </a:prstTxWarp>
            <a:noAutofit/>
          </a:bodyPr>
          <a:lstStyle/>
          <a:p>
            <a:endParaRPr lang="en-US" dirty="0"/>
          </a:p>
        </p:txBody>
      </p:sp>
      <p:sp>
        <p:nvSpPr>
          <p:cNvPr id="30" name="TextBox 29"/>
          <p:cNvSpPr txBox="1"/>
          <p:nvPr/>
        </p:nvSpPr>
        <p:spPr>
          <a:xfrm>
            <a:off x="9999626" y="3355164"/>
            <a:ext cx="5070461"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Vision</a:t>
            </a:r>
          </a:p>
        </p:txBody>
      </p:sp>
      <p:sp>
        <p:nvSpPr>
          <p:cNvPr id="31" name="TextBox 30"/>
          <p:cNvSpPr txBox="1"/>
          <p:nvPr/>
        </p:nvSpPr>
        <p:spPr>
          <a:xfrm>
            <a:off x="9999626" y="4133613"/>
            <a:ext cx="9950919" cy="1190069"/>
          </a:xfrm>
          <a:prstGeom prst="rect">
            <a:avLst/>
          </a:prstGeom>
          <a:noFill/>
        </p:spPr>
        <p:txBody>
          <a:bodyPr wrap="square" lIns="0" tIns="0" rIns="0" bIns="0" rtlCol="0">
            <a:spAutoFit/>
          </a:bodyPr>
          <a:lstStyle/>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To be recognised in the market as the center of excellence and</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innovation in respect of all property valuations with a primary focus</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on land reform</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8" name="TextBox 37"/>
          <p:cNvSpPr txBox="1"/>
          <p:nvPr/>
        </p:nvSpPr>
        <p:spPr>
          <a:xfrm>
            <a:off x="12980897" y="5582380"/>
            <a:ext cx="5070461"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Mission</a:t>
            </a:r>
          </a:p>
        </p:txBody>
      </p:sp>
      <p:sp>
        <p:nvSpPr>
          <p:cNvPr id="39" name="TextBox 38"/>
          <p:cNvSpPr txBox="1"/>
          <p:nvPr/>
        </p:nvSpPr>
        <p:spPr>
          <a:xfrm>
            <a:off x="12980897" y="6360829"/>
            <a:ext cx="9347088" cy="1190069"/>
          </a:xfrm>
          <a:prstGeom prst="rect">
            <a:avLst/>
          </a:prstGeom>
          <a:noFill/>
        </p:spPr>
        <p:txBody>
          <a:bodyPr wrap="square" lIns="0" tIns="0" rIns="0" bIns="0" rtlCol="0">
            <a:spAutoFit/>
          </a:bodyPr>
          <a:lstStyle/>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Support land reform by providing impartial, efficient, just and</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equitable valuation services for all land-reform related matters in</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the country</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0" name="TextBox 39"/>
          <p:cNvSpPr txBox="1"/>
          <p:nvPr/>
        </p:nvSpPr>
        <p:spPr>
          <a:xfrm>
            <a:off x="16673756" y="7699938"/>
            <a:ext cx="5070461" cy="646331"/>
          </a:xfrm>
          <a:prstGeom prst="rect">
            <a:avLst/>
          </a:prstGeom>
          <a:noFill/>
        </p:spPr>
        <p:txBody>
          <a:bodyPr wrap="square" lIns="0" tIns="0" rIns="0" bIns="0" rtlCol="0">
            <a:spAutoFit/>
          </a:bodyPr>
          <a:lstStyle/>
          <a:p>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Core Values</a:t>
            </a:r>
          </a:p>
        </p:txBody>
      </p:sp>
      <p:sp>
        <p:nvSpPr>
          <p:cNvPr id="41" name="TextBox 40"/>
          <p:cNvSpPr txBox="1"/>
          <p:nvPr/>
        </p:nvSpPr>
        <p:spPr>
          <a:xfrm>
            <a:off x="16673756" y="8478387"/>
            <a:ext cx="6033844" cy="2815130"/>
          </a:xfrm>
          <a:prstGeom prst="rect">
            <a:avLst/>
          </a:prstGeom>
          <a:noFill/>
        </p:spPr>
        <p:txBody>
          <a:bodyPr wrap="square" lIns="0" tIns="0" rIns="0" bIns="0" rtlCol="0">
            <a:spAutoFit/>
          </a:bodyPr>
          <a:lstStyle/>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Professionalism and accountability</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Respect and integrity (ethics and honesty)</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Courtesy and compassion</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People-centered service standards</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Effective communication and transparency</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Efficiency</a:t>
            </a:r>
          </a:p>
          <a:p>
            <a:pP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Delivery focus</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5" name="Freeform 18"/>
          <p:cNvSpPr>
            <a:spLocks noEditPoints="1"/>
          </p:cNvSpPr>
          <p:nvPr/>
        </p:nvSpPr>
        <p:spPr bwMode="auto">
          <a:xfrm>
            <a:off x="4732338" y="4476751"/>
            <a:ext cx="1241425" cy="1874837"/>
          </a:xfrm>
          <a:custGeom>
            <a:avLst/>
            <a:gdLst>
              <a:gd name="T0" fmla="*/ 753 w 1422"/>
              <a:gd name="T1" fmla="*/ 13 h 2147"/>
              <a:gd name="T2" fmla="*/ 0 w 1422"/>
              <a:gd name="T3" fmla="*/ 715 h 2147"/>
              <a:gd name="T4" fmla="*/ 56 w 1422"/>
              <a:gd name="T5" fmla="*/ 994 h 2147"/>
              <a:gd name="T6" fmla="*/ 132 w 1422"/>
              <a:gd name="T7" fmla="*/ 1125 h 2147"/>
              <a:gd name="T8" fmla="*/ 365 w 1422"/>
              <a:gd name="T9" fmla="*/ 1636 h 2147"/>
              <a:gd name="T10" fmla="*/ 405 w 1422"/>
              <a:gd name="T11" fmla="*/ 1773 h 2147"/>
              <a:gd name="T12" fmla="*/ 405 w 1422"/>
              <a:gd name="T13" fmla="*/ 1884 h 2147"/>
              <a:gd name="T14" fmla="*/ 405 w 1422"/>
              <a:gd name="T15" fmla="*/ 1948 h 2147"/>
              <a:gd name="T16" fmla="*/ 585 w 1422"/>
              <a:gd name="T17" fmla="*/ 2147 h 2147"/>
              <a:gd name="T18" fmla="*/ 942 w 1422"/>
              <a:gd name="T19" fmla="*/ 2031 h 2147"/>
              <a:gd name="T20" fmla="*/ 1000 w 1422"/>
              <a:gd name="T21" fmla="*/ 1926 h 2147"/>
              <a:gd name="T22" fmla="*/ 1000 w 1422"/>
              <a:gd name="T23" fmla="*/ 1816 h 2147"/>
              <a:gd name="T24" fmla="*/ 1000 w 1422"/>
              <a:gd name="T25" fmla="*/ 1688 h 2147"/>
              <a:gd name="T26" fmla="*/ 1120 w 1422"/>
              <a:gd name="T27" fmla="*/ 1414 h 2147"/>
              <a:gd name="T28" fmla="*/ 1275 w 1422"/>
              <a:gd name="T29" fmla="*/ 1139 h 2147"/>
              <a:gd name="T30" fmla="*/ 1346 w 1422"/>
              <a:gd name="T31" fmla="*/ 999 h 2147"/>
              <a:gd name="T32" fmla="*/ 1353 w 1422"/>
              <a:gd name="T33" fmla="*/ 989 h 2147"/>
              <a:gd name="T34" fmla="*/ 1387 w 1422"/>
              <a:gd name="T35" fmla="*/ 549 h 2147"/>
              <a:gd name="T36" fmla="*/ 585 w 1422"/>
              <a:gd name="T37" fmla="*/ 2105 h 2147"/>
              <a:gd name="T38" fmla="*/ 900 w 1422"/>
              <a:gd name="T39" fmla="*/ 2037 h 2147"/>
              <a:gd name="T40" fmla="*/ 958 w 1422"/>
              <a:gd name="T41" fmla="*/ 1948 h 2147"/>
              <a:gd name="T42" fmla="*/ 494 w 1422"/>
              <a:gd name="T43" fmla="*/ 1995 h 2147"/>
              <a:gd name="T44" fmla="*/ 448 w 1422"/>
              <a:gd name="T45" fmla="*/ 1926 h 2147"/>
              <a:gd name="T46" fmla="*/ 958 w 1422"/>
              <a:gd name="T47" fmla="*/ 1948 h 2147"/>
              <a:gd name="T48" fmla="*/ 448 w 1422"/>
              <a:gd name="T49" fmla="*/ 1884 h 2147"/>
              <a:gd name="T50" fmla="*/ 958 w 1422"/>
              <a:gd name="T51" fmla="*/ 1816 h 2147"/>
              <a:gd name="T52" fmla="*/ 958 w 1422"/>
              <a:gd name="T53" fmla="*/ 1705 h 2147"/>
              <a:gd name="T54" fmla="*/ 448 w 1422"/>
              <a:gd name="T55" fmla="*/ 1773 h 2147"/>
              <a:gd name="T56" fmla="*/ 461 w 1422"/>
              <a:gd name="T57" fmla="*/ 1705 h 2147"/>
              <a:gd name="T58" fmla="*/ 808 w 1422"/>
              <a:gd name="T59" fmla="*/ 1705 h 2147"/>
              <a:gd name="T60" fmla="*/ 958 w 1422"/>
              <a:gd name="T61" fmla="*/ 1705 h 2147"/>
              <a:gd name="T62" fmla="*/ 541 w 1422"/>
              <a:gd name="T63" fmla="*/ 1040 h 2147"/>
              <a:gd name="T64" fmla="*/ 714 w 1422"/>
              <a:gd name="T65" fmla="*/ 1138 h 2147"/>
              <a:gd name="T66" fmla="*/ 789 w 1422"/>
              <a:gd name="T67" fmla="*/ 1182 h 2147"/>
              <a:gd name="T68" fmla="*/ 787 w 1422"/>
              <a:gd name="T69" fmla="*/ 1663 h 2147"/>
              <a:gd name="T70" fmla="*/ 619 w 1422"/>
              <a:gd name="T71" fmla="*/ 1192 h 2147"/>
              <a:gd name="T72" fmla="*/ 1313 w 1422"/>
              <a:gd name="T73" fmla="*/ 972 h 2147"/>
              <a:gd name="T74" fmla="*/ 1241 w 1422"/>
              <a:gd name="T75" fmla="*/ 1097 h 2147"/>
              <a:gd name="T76" fmla="*/ 1082 w 1422"/>
              <a:gd name="T77" fmla="*/ 1397 h 2147"/>
              <a:gd name="T78" fmla="*/ 944 w 1422"/>
              <a:gd name="T79" fmla="*/ 1663 h 2147"/>
              <a:gd name="T80" fmla="*/ 829 w 1422"/>
              <a:gd name="T81" fmla="*/ 1197 h 2147"/>
              <a:gd name="T82" fmla="*/ 936 w 1422"/>
              <a:gd name="T83" fmla="*/ 963 h 2147"/>
              <a:gd name="T84" fmla="*/ 703 w 1422"/>
              <a:gd name="T85" fmla="*/ 1095 h 2147"/>
              <a:gd name="T86" fmla="*/ 470 w 1422"/>
              <a:gd name="T87" fmla="*/ 963 h 2147"/>
              <a:gd name="T88" fmla="*/ 577 w 1422"/>
              <a:gd name="T89" fmla="*/ 1197 h 2147"/>
              <a:gd name="T90" fmla="*/ 461 w 1422"/>
              <a:gd name="T91" fmla="*/ 1663 h 2147"/>
              <a:gd name="T92" fmla="*/ 324 w 1422"/>
              <a:gd name="T93" fmla="*/ 1397 h 2147"/>
              <a:gd name="T94" fmla="*/ 96 w 1422"/>
              <a:gd name="T95" fmla="*/ 976 h 2147"/>
              <a:gd name="T96" fmla="*/ 42 w 1422"/>
              <a:gd name="T97" fmla="*/ 715 h 2147"/>
              <a:gd name="T98" fmla="*/ 750 w 1422"/>
              <a:gd name="T99" fmla="*/ 55 h 2147"/>
              <a:gd name="T100" fmla="*/ 1313 w 1422"/>
              <a:gd name="T101" fmla="*/ 972 h 2147"/>
              <a:gd name="T102" fmla="*/ 884 w 1422"/>
              <a:gd name="T103" fmla="*/ 292 h 2147"/>
              <a:gd name="T104" fmla="*/ 229 w 1422"/>
              <a:gd name="T105" fmla="*/ 767 h 2147"/>
              <a:gd name="T106" fmla="*/ 187 w 1422"/>
              <a:gd name="T107" fmla="*/ 767 h 2147"/>
              <a:gd name="T108" fmla="*/ 898 w 1422"/>
              <a:gd name="T109" fmla="*/ 251 h 2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22" h="2147">
                <a:moveTo>
                  <a:pt x="1387" y="549"/>
                </a:moveTo>
                <a:cubicBezTo>
                  <a:pt x="1317" y="255"/>
                  <a:pt x="1056" y="35"/>
                  <a:pt x="753" y="13"/>
                </a:cubicBezTo>
                <a:cubicBezTo>
                  <a:pt x="556" y="0"/>
                  <a:pt x="367" y="66"/>
                  <a:pt x="223" y="200"/>
                </a:cubicBezTo>
                <a:cubicBezTo>
                  <a:pt x="81" y="333"/>
                  <a:pt x="0" y="521"/>
                  <a:pt x="0" y="715"/>
                </a:cubicBezTo>
                <a:cubicBezTo>
                  <a:pt x="0" y="811"/>
                  <a:pt x="19" y="904"/>
                  <a:pt x="56" y="992"/>
                </a:cubicBezTo>
                <a:cubicBezTo>
                  <a:pt x="56" y="994"/>
                  <a:pt x="56" y="994"/>
                  <a:pt x="56" y="994"/>
                </a:cubicBezTo>
                <a:cubicBezTo>
                  <a:pt x="59" y="997"/>
                  <a:pt x="59" y="997"/>
                  <a:pt x="59" y="997"/>
                </a:cubicBezTo>
                <a:cubicBezTo>
                  <a:pt x="68" y="1013"/>
                  <a:pt x="97" y="1063"/>
                  <a:pt x="132" y="1125"/>
                </a:cubicBezTo>
                <a:cubicBezTo>
                  <a:pt x="187" y="1223"/>
                  <a:pt x="258" y="1352"/>
                  <a:pt x="286" y="1414"/>
                </a:cubicBezTo>
                <a:cubicBezTo>
                  <a:pt x="305" y="1459"/>
                  <a:pt x="340" y="1559"/>
                  <a:pt x="365" y="1636"/>
                </a:cubicBezTo>
                <a:cubicBezTo>
                  <a:pt x="373" y="1658"/>
                  <a:pt x="387" y="1676"/>
                  <a:pt x="405" y="1688"/>
                </a:cubicBezTo>
                <a:cubicBezTo>
                  <a:pt x="405" y="1773"/>
                  <a:pt x="405" y="1773"/>
                  <a:pt x="405" y="1773"/>
                </a:cubicBezTo>
                <a:cubicBezTo>
                  <a:pt x="405" y="1816"/>
                  <a:pt x="405" y="1816"/>
                  <a:pt x="405" y="1816"/>
                </a:cubicBezTo>
                <a:cubicBezTo>
                  <a:pt x="405" y="1884"/>
                  <a:pt x="405" y="1884"/>
                  <a:pt x="405" y="1884"/>
                </a:cubicBezTo>
                <a:cubicBezTo>
                  <a:pt x="405" y="1926"/>
                  <a:pt x="405" y="1926"/>
                  <a:pt x="405" y="1926"/>
                </a:cubicBezTo>
                <a:cubicBezTo>
                  <a:pt x="405" y="1948"/>
                  <a:pt x="405" y="1948"/>
                  <a:pt x="405" y="1948"/>
                </a:cubicBezTo>
                <a:cubicBezTo>
                  <a:pt x="405" y="1986"/>
                  <a:pt x="430" y="2018"/>
                  <a:pt x="464" y="2031"/>
                </a:cubicBezTo>
                <a:cubicBezTo>
                  <a:pt x="467" y="2096"/>
                  <a:pt x="520" y="2147"/>
                  <a:pt x="585" y="2147"/>
                </a:cubicBezTo>
                <a:cubicBezTo>
                  <a:pt x="820" y="2147"/>
                  <a:pt x="820" y="2147"/>
                  <a:pt x="820" y="2147"/>
                </a:cubicBezTo>
                <a:cubicBezTo>
                  <a:pt x="886" y="2147"/>
                  <a:pt x="939" y="2096"/>
                  <a:pt x="942" y="2031"/>
                </a:cubicBezTo>
                <a:cubicBezTo>
                  <a:pt x="976" y="2019"/>
                  <a:pt x="1000" y="1986"/>
                  <a:pt x="1000" y="1948"/>
                </a:cubicBezTo>
                <a:cubicBezTo>
                  <a:pt x="1000" y="1926"/>
                  <a:pt x="1000" y="1926"/>
                  <a:pt x="1000" y="1926"/>
                </a:cubicBezTo>
                <a:cubicBezTo>
                  <a:pt x="1000" y="1884"/>
                  <a:pt x="1000" y="1884"/>
                  <a:pt x="1000" y="1884"/>
                </a:cubicBezTo>
                <a:cubicBezTo>
                  <a:pt x="1000" y="1816"/>
                  <a:pt x="1000" y="1816"/>
                  <a:pt x="1000" y="1816"/>
                </a:cubicBezTo>
                <a:cubicBezTo>
                  <a:pt x="1000" y="1773"/>
                  <a:pt x="1000" y="1773"/>
                  <a:pt x="1000" y="1773"/>
                </a:cubicBezTo>
                <a:cubicBezTo>
                  <a:pt x="1000" y="1688"/>
                  <a:pt x="1000" y="1688"/>
                  <a:pt x="1000" y="1688"/>
                </a:cubicBezTo>
                <a:cubicBezTo>
                  <a:pt x="1019" y="1676"/>
                  <a:pt x="1033" y="1658"/>
                  <a:pt x="1041" y="1636"/>
                </a:cubicBezTo>
                <a:cubicBezTo>
                  <a:pt x="1076" y="1528"/>
                  <a:pt x="1105" y="1449"/>
                  <a:pt x="1120" y="1414"/>
                </a:cubicBezTo>
                <a:cubicBezTo>
                  <a:pt x="1148" y="1351"/>
                  <a:pt x="1221" y="1219"/>
                  <a:pt x="1266" y="1139"/>
                </a:cubicBezTo>
                <a:cubicBezTo>
                  <a:pt x="1275" y="1139"/>
                  <a:pt x="1275" y="1139"/>
                  <a:pt x="1275" y="1139"/>
                </a:cubicBezTo>
                <a:cubicBezTo>
                  <a:pt x="1275" y="1123"/>
                  <a:pt x="1275" y="1123"/>
                  <a:pt x="1275" y="1123"/>
                </a:cubicBezTo>
                <a:cubicBezTo>
                  <a:pt x="1308" y="1063"/>
                  <a:pt x="1336" y="1015"/>
                  <a:pt x="1346" y="999"/>
                </a:cubicBezTo>
                <a:cubicBezTo>
                  <a:pt x="1347" y="997"/>
                  <a:pt x="1348" y="995"/>
                  <a:pt x="1349" y="993"/>
                </a:cubicBezTo>
                <a:cubicBezTo>
                  <a:pt x="1353" y="989"/>
                  <a:pt x="1353" y="989"/>
                  <a:pt x="1353" y="989"/>
                </a:cubicBezTo>
                <a:cubicBezTo>
                  <a:pt x="1353" y="985"/>
                  <a:pt x="1353" y="985"/>
                  <a:pt x="1353" y="985"/>
                </a:cubicBezTo>
                <a:cubicBezTo>
                  <a:pt x="1410" y="847"/>
                  <a:pt x="1422" y="696"/>
                  <a:pt x="1387" y="549"/>
                </a:cubicBezTo>
                <a:close/>
                <a:moveTo>
                  <a:pt x="820" y="2105"/>
                </a:moveTo>
                <a:cubicBezTo>
                  <a:pt x="585" y="2105"/>
                  <a:pt x="585" y="2105"/>
                  <a:pt x="585" y="2105"/>
                </a:cubicBezTo>
                <a:cubicBezTo>
                  <a:pt x="545" y="2105"/>
                  <a:pt x="512" y="2075"/>
                  <a:pt x="506" y="2037"/>
                </a:cubicBezTo>
                <a:cubicBezTo>
                  <a:pt x="900" y="2037"/>
                  <a:pt x="900" y="2037"/>
                  <a:pt x="900" y="2037"/>
                </a:cubicBezTo>
                <a:cubicBezTo>
                  <a:pt x="894" y="2075"/>
                  <a:pt x="861" y="2105"/>
                  <a:pt x="820" y="2105"/>
                </a:cubicBezTo>
                <a:close/>
                <a:moveTo>
                  <a:pt x="958" y="1948"/>
                </a:moveTo>
                <a:cubicBezTo>
                  <a:pt x="958" y="1974"/>
                  <a:pt x="937" y="1995"/>
                  <a:pt x="912" y="1995"/>
                </a:cubicBezTo>
                <a:cubicBezTo>
                  <a:pt x="494" y="1995"/>
                  <a:pt x="494" y="1995"/>
                  <a:pt x="494" y="1995"/>
                </a:cubicBezTo>
                <a:cubicBezTo>
                  <a:pt x="468" y="1995"/>
                  <a:pt x="448" y="1974"/>
                  <a:pt x="448" y="1948"/>
                </a:cubicBezTo>
                <a:cubicBezTo>
                  <a:pt x="448" y="1926"/>
                  <a:pt x="448" y="1926"/>
                  <a:pt x="448" y="1926"/>
                </a:cubicBezTo>
                <a:cubicBezTo>
                  <a:pt x="958" y="1926"/>
                  <a:pt x="958" y="1926"/>
                  <a:pt x="958" y="1926"/>
                </a:cubicBezTo>
                <a:lnTo>
                  <a:pt x="958" y="1948"/>
                </a:lnTo>
                <a:close/>
                <a:moveTo>
                  <a:pt x="958" y="1884"/>
                </a:moveTo>
                <a:cubicBezTo>
                  <a:pt x="448" y="1884"/>
                  <a:pt x="448" y="1884"/>
                  <a:pt x="448" y="1884"/>
                </a:cubicBezTo>
                <a:cubicBezTo>
                  <a:pt x="448" y="1816"/>
                  <a:pt x="448" y="1816"/>
                  <a:pt x="448" y="1816"/>
                </a:cubicBezTo>
                <a:cubicBezTo>
                  <a:pt x="958" y="1816"/>
                  <a:pt x="958" y="1816"/>
                  <a:pt x="958" y="1816"/>
                </a:cubicBezTo>
                <a:lnTo>
                  <a:pt x="958" y="1884"/>
                </a:lnTo>
                <a:close/>
                <a:moveTo>
                  <a:pt x="958" y="1705"/>
                </a:moveTo>
                <a:cubicBezTo>
                  <a:pt x="958" y="1773"/>
                  <a:pt x="958" y="1773"/>
                  <a:pt x="958" y="1773"/>
                </a:cubicBezTo>
                <a:cubicBezTo>
                  <a:pt x="448" y="1773"/>
                  <a:pt x="448" y="1773"/>
                  <a:pt x="448" y="1773"/>
                </a:cubicBezTo>
                <a:cubicBezTo>
                  <a:pt x="448" y="1705"/>
                  <a:pt x="448" y="1705"/>
                  <a:pt x="448" y="1705"/>
                </a:cubicBezTo>
                <a:cubicBezTo>
                  <a:pt x="461" y="1705"/>
                  <a:pt x="461" y="1705"/>
                  <a:pt x="461" y="1705"/>
                </a:cubicBezTo>
                <a:cubicBezTo>
                  <a:pt x="598" y="1705"/>
                  <a:pt x="598" y="1705"/>
                  <a:pt x="598" y="1705"/>
                </a:cubicBezTo>
                <a:cubicBezTo>
                  <a:pt x="808" y="1705"/>
                  <a:pt x="808" y="1705"/>
                  <a:pt x="808" y="1705"/>
                </a:cubicBezTo>
                <a:cubicBezTo>
                  <a:pt x="944" y="1705"/>
                  <a:pt x="944" y="1705"/>
                  <a:pt x="944" y="1705"/>
                </a:cubicBezTo>
                <a:lnTo>
                  <a:pt x="958" y="1705"/>
                </a:lnTo>
                <a:close/>
                <a:moveTo>
                  <a:pt x="616" y="1182"/>
                </a:moveTo>
                <a:cubicBezTo>
                  <a:pt x="541" y="1040"/>
                  <a:pt x="541" y="1040"/>
                  <a:pt x="541" y="1040"/>
                </a:cubicBezTo>
                <a:cubicBezTo>
                  <a:pt x="691" y="1138"/>
                  <a:pt x="691" y="1138"/>
                  <a:pt x="691" y="1138"/>
                </a:cubicBezTo>
                <a:cubicBezTo>
                  <a:pt x="698" y="1142"/>
                  <a:pt x="707" y="1142"/>
                  <a:pt x="714" y="1138"/>
                </a:cubicBezTo>
                <a:cubicBezTo>
                  <a:pt x="865" y="1040"/>
                  <a:pt x="865" y="1040"/>
                  <a:pt x="865" y="1040"/>
                </a:cubicBezTo>
                <a:cubicBezTo>
                  <a:pt x="789" y="1182"/>
                  <a:pt x="789" y="1182"/>
                  <a:pt x="789" y="1182"/>
                </a:cubicBezTo>
                <a:cubicBezTo>
                  <a:pt x="788" y="1185"/>
                  <a:pt x="787" y="1189"/>
                  <a:pt x="787" y="1192"/>
                </a:cubicBezTo>
                <a:cubicBezTo>
                  <a:pt x="787" y="1663"/>
                  <a:pt x="787" y="1663"/>
                  <a:pt x="787" y="1663"/>
                </a:cubicBezTo>
                <a:cubicBezTo>
                  <a:pt x="619" y="1663"/>
                  <a:pt x="619" y="1663"/>
                  <a:pt x="619" y="1663"/>
                </a:cubicBezTo>
                <a:cubicBezTo>
                  <a:pt x="619" y="1192"/>
                  <a:pt x="619" y="1192"/>
                  <a:pt x="619" y="1192"/>
                </a:cubicBezTo>
                <a:cubicBezTo>
                  <a:pt x="619" y="1189"/>
                  <a:pt x="618" y="1185"/>
                  <a:pt x="616" y="1182"/>
                </a:cubicBezTo>
                <a:close/>
                <a:moveTo>
                  <a:pt x="1313" y="972"/>
                </a:moveTo>
                <a:cubicBezTo>
                  <a:pt x="1310" y="976"/>
                  <a:pt x="1310" y="976"/>
                  <a:pt x="1310" y="976"/>
                </a:cubicBezTo>
                <a:cubicBezTo>
                  <a:pt x="1300" y="993"/>
                  <a:pt x="1273" y="1039"/>
                  <a:pt x="1241" y="1097"/>
                </a:cubicBezTo>
                <a:cubicBezTo>
                  <a:pt x="1235" y="1107"/>
                  <a:pt x="1235" y="1107"/>
                  <a:pt x="1235" y="1107"/>
                </a:cubicBezTo>
                <a:cubicBezTo>
                  <a:pt x="1190" y="1187"/>
                  <a:pt x="1111" y="1329"/>
                  <a:pt x="1082" y="1397"/>
                </a:cubicBezTo>
                <a:cubicBezTo>
                  <a:pt x="1061" y="1443"/>
                  <a:pt x="1026" y="1545"/>
                  <a:pt x="1001" y="1622"/>
                </a:cubicBezTo>
                <a:cubicBezTo>
                  <a:pt x="993" y="1647"/>
                  <a:pt x="970" y="1663"/>
                  <a:pt x="944" y="1663"/>
                </a:cubicBezTo>
                <a:cubicBezTo>
                  <a:pt x="829" y="1663"/>
                  <a:pt x="829" y="1663"/>
                  <a:pt x="829" y="1663"/>
                </a:cubicBezTo>
                <a:cubicBezTo>
                  <a:pt x="829" y="1197"/>
                  <a:pt x="829" y="1197"/>
                  <a:pt x="829" y="1197"/>
                </a:cubicBezTo>
                <a:cubicBezTo>
                  <a:pt x="940" y="989"/>
                  <a:pt x="940" y="989"/>
                  <a:pt x="940" y="989"/>
                </a:cubicBezTo>
                <a:cubicBezTo>
                  <a:pt x="945" y="980"/>
                  <a:pt x="943" y="970"/>
                  <a:pt x="936" y="963"/>
                </a:cubicBezTo>
                <a:cubicBezTo>
                  <a:pt x="929" y="957"/>
                  <a:pt x="918" y="956"/>
                  <a:pt x="910" y="961"/>
                </a:cubicBezTo>
                <a:cubicBezTo>
                  <a:pt x="703" y="1095"/>
                  <a:pt x="703" y="1095"/>
                  <a:pt x="703" y="1095"/>
                </a:cubicBezTo>
                <a:cubicBezTo>
                  <a:pt x="495" y="961"/>
                  <a:pt x="495" y="961"/>
                  <a:pt x="495" y="961"/>
                </a:cubicBezTo>
                <a:cubicBezTo>
                  <a:pt x="487" y="956"/>
                  <a:pt x="477" y="957"/>
                  <a:pt x="470" y="963"/>
                </a:cubicBezTo>
                <a:cubicBezTo>
                  <a:pt x="463" y="970"/>
                  <a:pt x="461" y="980"/>
                  <a:pt x="465" y="989"/>
                </a:cubicBezTo>
                <a:cubicBezTo>
                  <a:pt x="577" y="1197"/>
                  <a:pt x="577" y="1197"/>
                  <a:pt x="577" y="1197"/>
                </a:cubicBezTo>
                <a:cubicBezTo>
                  <a:pt x="577" y="1663"/>
                  <a:pt x="577" y="1663"/>
                  <a:pt x="577" y="1663"/>
                </a:cubicBezTo>
                <a:cubicBezTo>
                  <a:pt x="461" y="1663"/>
                  <a:pt x="461" y="1663"/>
                  <a:pt x="461" y="1663"/>
                </a:cubicBezTo>
                <a:cubicBezTo>
                  <a:pt x="436" y="1663"/>
                  <a:pt x="413" y="1647"/>
                  <a:pt x="405" y="1622"/>
                </a:cubicBezTo>
                <a:cubicBezTo>
                  <a:pt x="380" y="1545"/>
                  <a:pt x="345" y="1443"/>
                  <a:pt x="324" y="1397"/>
                </a:cubicBezTo>
                <a:cubicBezTo>
                  <a:pt x="296" y="1334"/>
                  <a:pt x="224" y="1203"/>
                  <a:pt x="169" y="1104"/>
                </a:cubicBezTo>
                <a:cubicBezTo>
                  <a:pt x="134" y="1042"/>
                  <a:pt x="105" y="992"/>
                  <a:pt x="96" y="976"/>
                </a:cubicBezTo>
                <a:cubicBezTo>
                  <a:pt x="94" y="974"/>
                  <a:pt x="94" y="974"/>
                  <a:pt x="94" y="974"/>
                </a:cubicBezTo>
                <a:cubicBezTo>
                  <a:pt x="59" y="892"/>
                  <a:pt x="42" y="805"/>
                  <a:pt x="42" y="715"/>
                </a:cubicBezTo>
                <a:cubicBezTo>
                  <a:pt x="42" y="532"/>
                  <a:pt x="118" y="356"/>
                  <a:pt x="252" y="231"/>
                </a:cubicBezTo>
                <a:cubicBezTo>
                  <a:pt x="388" y="105"/>
                  <a:pt x="564" y="42"/>
                  <a:pt x="750" y="55"/>
                </a:cubicBezTo>
                <a:cubicBezTo>
                  <a:pt x="1035" y="75"/>
                  <a:pt x="1280" y="282"/>
                  <a:pt x="1346" y="558"/>
                </a:cubicBezTo>
                <a:cubicBezTo>
                  <a:pt x="1379" y="698"/>
                  <a:pt x="1367" y="841"/>
                  <a:pt x="1313" y="972"/>
                </a:cubicBezTo>
                <a:close/>
                <a:moveTo>
                  <a:pt x="911" y="278"/>
                </a:moveTo>
                <a:cubicBezTo>
                  <a:pt x="907" y="289"/>
                  <a:pt x="895" y="295"/>
                  <a:pt x="884" y="292"/>
                </a:cubicBezTo>
                <a:cubicBezTo>
                  <a:pt x="834" y="275"/>
                  <a:pt x="782" y="267"/>
                  <a:pt x="729" y="267"/>
                </a:cubicBezTo>
                <a:cubicBezTo>
                  <a:pt x="453" y="267"/>
                  <a:pt x="229" y="491"/>
                  <a:pt x="229" y="767"/>
                </a:cubicBezTo>
                <a:cubicBezTo>
                  <a:pt x="229" y="778"/>
                  <a:pt x="219" y="788"/>
                  <a:pt x="208" y="788"/>
                </a:cubicBezTo>
                <a:cubicBezTo>
                  <a:pt x="196" y="788"/>
                  <a:pt x="187" y="778"/>
                  <a:pt x="187" y="767"/>
                </a:cubicBezTo>
                <a:cubicBezTo>
                  <a:pt x="187" y="468"/>
                  <a:pt x="430" y="225"/>
                  <a:pt x="729" y="225"/>
                </a:cubicBezTo>
                <a:cubicBezTo>
                  <a:pt x="786" y="225"/>
                  <a:pt x="843" y="234"/>
                  <a:pt x="898" y="251"/>
                </a:cubicBezTo>
                <a:cubicBezTo>
                  <a:pt x="909" y="255"/>
                  <a:pt x="915" y="267"/>
                  <a:pt x="911" y="278"/>
                </a:cubicBezTo>
                <a:close/>
              </a:path>
            </a:pathLst>
          </a:custGeom>
          <a:solidFill>
            <a:srgbClr val="B1C0C9"/>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30"/>
          <p:cNvSpPr>
            <a:spLocks noEditPoints="1"/>
          </p:cNvSpPr>
          <p:nvPr/>
        </p:nvSpPr>
        <p:spPr bwMode="auto">
          <a:xfrm>
            <a:off x="9808395" y="9184264"/>
            <a:ext cx="1666824" cy="1505386"/>
          </a:xfrm>
          <a:custGeom>
            <a:avLst/>
            <a:gdLst>
              <a:gd name="T0" fmla="*/ 2581 w 3659"/>
              <a:gd name="T1" fmla="*/ 193 h 3301"/>
              <a:gd name="T2" fmla="*/ 1056 w 3659"/>
              <a:gd name="T3" fmla="*/ 182 h 3301"/>
              <a:gd name="T4" fmla="*/ 337 w 3659"/>
              <a:gd name="T5" fmla="*/ 905 h 3301"/>
              <a:gd name="T6" fmla="*/ 6 w 3659"/>
              <a:gd name="T7" fmla="*/ 1528 h 3301"/>
              <a:gd name="T8" fmla="*/ 3329 w 3659"/>
              <a:gd name="T9" fmla="*/ 2295 h 3301"/>
              <a:gd name="T10" fmla="*/ 3658 w 3659"/>
              <a:gd name="T11" fmla="*/ 1208 h 3301"/>
              <a:gd name="T12" fmla="*/ 508 w 3659"/>
              <a:gd name="T13" fmla="*/ 1193 h 3301"/>
              <a:gd name="T14" fmla="*/ 708 w 3659"/>
              <a:gd name="T15" fmla="*/ 1994 h 3301"/>
              <a:gd name="T16" fmla="*/ 2383 w 3659"/>
              <a:gd name="T17" fmla="*/ 1349 h 3301"/>
              <a:gd name="T18" fmla="*/ 1809 w 3659"/>
              <a:gd name="T19" fmla="*/ 606 h 3301"/>
              <a:gd name="T20" fmla="*/ 2362 w 3659"/>
              <a:gd name="T21" fmla="*/ 1328 h 3301"/>
              <a:gd name="T22" fmla="*/ 1612 w 3659"/>
              <a:gd name="T23" fmla="*/ 1454 h 3301"/>
              <a:gd name="T24" fmla="*/ 1032 w 3659"/>
              <a:gd name="T25" fmla="*/ 1314 h 3301"/>
              <a:gd name="T26" fmla="*/ 1032 w 3659"/>
              <a:gd name="T27" fmla="*/ 1314 h 3301"/>
              <a:gd name="T28" fmla="*/ 1659 w 3659"/>
              <a:gd name="T29" fmla="*/ 505 h 3301"/>
              <a:gd name="T30" fmla="*/ 1814 w 3659"/>
              <a:gd name="T31" fmla="*/ 70 h 3301"/>
              <a:gd name="T32" fmla="*/ 2529 w 3659"/>
              <a:gd name="T33" fmla="*/ 379 h 3301"/>
              <a:gd name="T34" fmla="*/ 1217 w 3659"/>
              <a:gd name="T35" fmla="*/ 448 h 3301"/>
              <a:gd name="T36" fmla="*/ 964 w 3659"/>
              <a:gd name="T37" fmla="*/ 1299 h 3301"/>
              <a:gd name="T38" fmla="*/ 1406 w 3659"/>
              <a:gd name="T39" fmla="*/ 2188 h 3301"/>
              <a:gd name="T40" fmla="*/ 1809 w 3659"/>
              <a:gd name="T41" fmla="*/ 2135 h 3301"/>
              <a:gd name="T42" fmla="*/ 1809 w 3659"/>
              <a:gd name="T43" fmla="*/ 1458 h 3301"/>
              <a:gd name="T44" fmla="*/ 1940 w 3659"/>
              <a:gd name="T45" fmla="*/ 2133 h 3301"/>
              <a:gd name="T46" fmla="*/ 2466 w 3659"/>
              <a:gd name="T47" fmla="*/ 1651 h 3301"/>
              <a:gd name="T48" fmla="*/ 2968 w 3659"/>
              <a:gd name="T49" fmla="*/ 1193 h 3301"/>
              <a:gd name="T50" fmla="*/ 3323 w 3659"/>
              <a:gd name="T51" fmla="*/ 1194 h 3301"/>
              <a:gd name="T52" fmla="*/ 3214 w 3659"/>
              <a:gd name="T53" fmla="*/ 926 h 3301"/>
              <a:gd name="T54" fmla="*/ 2641 w 3659"/>
              <a:gd name="T55" fmla="*/ 308 h 3301"/>
              <a:gd name="T56" fmla="*/ 2572 w 3659"/>
              <a:gd name="T57" fmla="*/ 308 h 3301"/>
              <a:gd name="T58" fmla="*/ 977 w 3659"/>
              <a:gd name="T59" fmla="*/ 307 h 3301"/>
              <a:gd name="T60" fmla="*/ 401 w 3659"/>
              <a:gd name="T61" fmla="*/ 947 h 3301"/>
              <a:gd name="T62" fmla="*/ 448 w 3659"/>
              <a:gd name="T63" fmla="*/ 1150 h 3301"/>
              <a:gd name="T64" fmla="*/ 228 w 3659"/>
              <a:gd name="T65" fmla="*/ 1651 h 3301"/>
              <a:gd name="T66" fmla="*/ 1734 w 3659"/>
              <a:gd name="T67" fmla="*/ 3224 h 3301"/>
              <a:gd name="T68" fmla="*/ 1809 w 3659"/>
              <a:gd name="T69" fmla="*/ 2871 h 3301"/>
              <a:gd name="T70" fmla="*/ 1809 w 3659"/>
              <a:gd name="T71" fmla="*/ 2871 h 3301"/>
              <a:gd name="T72" fmla="*/ 2265 w 3659"/>
              <a:gd name="T73" fmla="*/ 2847 h 3301"/>
              <a:gd name="T74" fmla="*/ 2374 w 3659"/>
              <a:gd name="T75" fmla="*/ 2763 h 3301"/>
              <a:gd name="T76" fmla="*/ 1491 w 3659"/>
              <a:gd name="T77" fmla="*/ 3189 h 3301"/>
              <a:gd name="T78" fmla="*/ 753 w 3659"/>
              <a:gd name="T79" fmla="*/ 2647 h 3301"/>
              <a:gd name="T80" fmla="*/ 459 w 3659"/>
              <a:gd name="T81" fmla="*/ 2477 h 3301"/>
              <a:gd name="T82" fmla="*/ 709 w 3659"/>
              <a:gd name="T83" fmla="*/ 2705 h 3301"/>
              <a:gd name="T84" fmla="*/ 2762 w 3659"/>
              <a:gd name="T85" fmla="*/ 2753 h 3301"/>
              <a:gd name="T86" fmla="*/ 2820 w 3659"/>
              <a:gd name="T87" fmla="*/ 2663 h 3301"/>
              <a:gd name="T88" fmla="*/ 3154 w 3659"/>
              <a:gd name="T89" fmla="*/ 2482 h 3301"/>
              <a:gd name="T90" fmla="*/ 3277 w 3659"/>
              <a:gd name="T91" fmla="*/ 2145 h 3301"/>
              <a:gd name="T92" fmla="*/ 1607 w 3659"/>
              <a:gd name="T93" fmla="*/ 2797 h 3301"/>
              <a:gd name="T94" fmla="*/ 243 w 3659"/>
              <a:gd name="T95" fmla="*/ 1893 h 3301"/>
              <a:gd name="T96" fmla="*/ 172 w 3659"/>
              <a:gd name="T97" fmla="*/ 1710 h 3301"/>
              <a:gd name="T98" fmla="*/ 408 w 3659"/>
              <a:gd name="T99" fmla="*/ 1900 h 3301"/>
              <a:gd name="T100" fmla="*/ 1656 w 3659"/>
              <a:gd name="T101" fmla="*/ 2257 h 3301"/>
              <a:gd name="T102" fmla="*/ 2689 w 3659"/>
              <a:gd name="T103" fmla="*/ 1593 h 3301"/>
              <a:gd name="T104" fmla="*/ 3496 w 3659"/>
              <a:gd name="T105" fmla="*/ 2364 h 3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59" h="3301">
                <a:moveTo>
                  <a:pt x="3648" y="1181"/>
                </a:moveTo>
                <a:cubicBezTo>
                  <a:pt x="3641" y="1173"/>
                  <a:pt x="3631" y="1170"/>
                  <a:pt x="3621" y="1171"/>
                </a:cubicBezTo>
                <a:cubicBezTo>
                  <a:pt x="3393" y="1189"/>
                  <a:pt x="3393" y="1189"/>
                  <a:pt x="3393" y="1189"/>
                </a:cubicBezTo>
                <a:cubicBezTo>
                  <a:pt x="3266" y="751"/>
                  <a:pt x="2967" y="397"/>
                  <a:pt x="2581" y="193"/>
                </a:cubicBezTo>
                <a:cubicBezTo>
                  <a:pt x="2578" y="190"/>
                  <a:pt x="2574" y="188"/>
                  <a:pt x="2571" y="187"/>
                </a:cubicBezTo>
                <a:cubicBezTo>
                  <a:pt x="2340" y="67"/>
                  <a:pt x="2081" y="0"/>
                  <a:pt x="1809" y="0"/>
                </a:cubicBezTo>
                <a:cubicBezTo>
                  <a:pt x="1806" y="0"/>
                  <a:pt x="1804" y="0"/>
                  <a:pt x="1801" y="0"/>
                </a:cubicBezTo>
                <a:cubicBezTo>
                  <a:pt x="1533" y="2"/>
                  <a:pt x="1280" y="67"/>
                  <a:pt x="1056" y="182"/>
                </a:cubicBezTo>
                <a:cubicBezTo>
                  <a:pt x="1050" y="183"/>
                  <a:pt x="1043" y="185"/>
                  <a:pt x="1038" y="190"/>
                </a:cubicBezTo>
                <a:cubicBezTo>
                  <a:pt x="1037" y="191"/>
                  <a:pt x="1036" y="192"/>
                  <a:pt x="1034" y="194"/>
                </a:cubicBezTo>
                <a:cubicBezTo>
                  <a:pt x="739" y="351"/>
                  <a:pt x="497" y="596"/>
                  <a:pt x="343" y="894"/>
                </a:cubicBezTo>
                <a:cubicBezTo>
                  <a:pt x="340" y="897"/>
                  <a:pt x="339" y="901"/>
                  <a:pt x="337" y="905"/>
                </a:cubicBezTo>
                <a:cubicBezTo>
                  <a:pt x="230" y="1115"/>
                  <a:pt x="167" y="1351"/>
                  <a:pt x="160" y="1602"/>
                </a:cubicBezTo>
                <a:cubicBezTo>
                  <a:pt x="126" y="1567"/>
                  <a:pt x="95" y="1532"/>
                  <a:pt x="65" y="1495"/>
                </a:cubicBezTo>
                <a:cubicBezTo>
                  <a:pt x="55" y="1482"/>
                  <a:pt x="36" y="1479"/>
                  <a:pt x="21" y="1487"/>
                </a:cubicBezTo>
                <a:cubicBezTo>
                  <a:pt x="7" y="1495"/>
                  <a:pt x="0" y="1513"/>
                  <a:pt x="6" y="1528"/>
                </a:cubicBezTo>
                <a:cubicBezTo>
                  <a:pt x="58" y="1675"/>
                  <a:pt x="117" y="1806"/>
                  <a:pt x="181" y="1923"/>
                </a:cubicBezTo>
                <a:cubicBezTo>
                  <a:pt x="311" y="2704"/>
                  <a:pt x="967" y="3275"/>
                  <a:pt x="1755" y="3300"/>
                </a:cubicBezTo>
                <a:cubicBezTo>
                  <a:pt x="1773" y="3301"/>
                  <a:pt x="1791" y="3301"/>
                  <a:pt x="1809" y="3301"/>
                </a:cubicBezTo>
                <a:cubicBezTo>
                  <a:pt x="2468" y="3301"/>
                  <a:pt x="3072" y="2899"/>
                  <a:pt x="3329" y="2295"/>
                </a:cubicBezTo>
                <a:cubicBezTo>
                  <a:pt x="3500" y="2466"/>
                  <a:pt x="3500" y="2466"/>
                  <a:pt x="3500" y="2466"/>
                </a:cubicBezTo>
                <a:cubicBezTo>
                  <a:pt x="3510" y="2476"/>
                  <a:pt x="3524" y="2479"/>
                  <a:pt x="3536" y="2474"/>
                </a:cubicBezTo>
                <a:cubicBezTo>
                  <a:pt x="3549" y="2469"/>
                  <a:pt x="3558" y="2458"/>
                  <a:pt x="3559" y="2444"/>
                </a:cubicBezTo>
                <a:cubicBezTo>
                  <a:pt x="3658" y="1208"/>
                  <a:pt x="3658" y="1208"/>
                  <a:pt x="3658" y="1208"/>
                </a:cubicBezTo>
                <a:cubicBezTo>
                  <a:pt x="3659" y="1198"/>
                  <a:pt x="3655" y="1188"/>
                  <a:pt x="3648" y="1181"/>
                </a:cubicBezTo>
                <a:close/>
                <a:moveTo>
                  <a:pt x="461" y="1853"/>
                </a:moveTo>
                <a:cubicBezTo>
                  <a:pt x="454" y="1786"/>
                  <a:pt x="450" y="1718"/>
                  <a:pt x="450" y="1651"/>
                </a:cubicBezTo>
                <a:cubicBezTo>
                  <a:pt x="450" y="1492"/>
                  <a:pt x="470" y="1338"/>
                  <a:pt x="508" y="1193"/>
                </a:cubicBezTo>
                <a:cubicBezTo>
                  <a:pt x="616" y="1263"/>
                  <a:pt x="770" y="1322"/>
                  <a:pt x="957" y="1367"/>
                </a:cubicBezTo>
                <a:cubicBezTo>
                  <a:pt x="949" y="1459"/>
                  <a:pt x="944" y="1554"/>
                  <a:pt x="944" y="1651"/>
                </a:cubicBezTo>
                <a:cubicBezTo>
                  <a:pt x="944" y="1789"/>
                  <a:pt x="953" y="1926"/>
                  <a:pt x="971" y="2059"/>
                </a:cubicBezTo>
                <a:cubicBezTo>
                  <a:pt x="878" y="2041"/>
                  <a:pt x="789" y="2019"/>
                  <a:pt x="708" y="1994"/>
                </a:cubicBezTo>
                <a:cubicBezTo>
                  <a:pt x="708" y="1994"/>
                  <a:pt x="708" y="1994"/>
                  <a:pt x="708" y="1994"/>
                </a:cubicBezTo>
                <a:cubicBezTo>
                  <a:pt x="622" y="1953"/>
                  <a:pt x="540" y="1905"/>
                  <a:pt x="461" y="1853"/>
                </a:cubicBezTo>
                <a:close/>
                <a:moveTo>
                  <a:pt x="2362" y="1328"/>
                </a:moveTo>
                <a:cubicBezTo>
                  <a:pt x="2383" y="1349"/>
                  <a:pt x="2383" y="1349"/>
                  <a:pt x="2383" y="1349"/>
                </a:cubicBezTo>
                <a:cubicBezTo>
                  <a:pt x="2202" y="1375"/>
                  <a:pt x="2010" y="1389"/>
                  <a:pt x="1809" y="1389"/>
                </a:cubicBezTo>
                <a:cubicBezTo>
                  <a:pt x="1766" y="1389"/>
                  <a:pt x="1724" y="1388"/>
                  <a:pt x="1682" y="1387"/>
                </a:cubicBezTo>
                <a:cubicBezTo>
                  <a:pt x="1687" y="1074"/>
                  <a:pt x="1701" y="811"/>
                  <a:pt x="1719" y="604"/>
                </a:cubicBezTo>
                <a:cubicBezTo>
                  <a:pt x="1749" y="605"/>
                  <a:pt x="1779" y="606"/>
                  <a:pt x="1809" y="606"/>
                </a:cubicBezTo>
                <a:cubicBezTo>
                  <a:pt x="1954" y="606"/>
                  <a:pt x="2102" y="593"/>
                  <a:pt x="2232" y="566"/>
                </a:cubicBezTo>
                <a:cubicBezTo>
                  <a:pt x="2302" y="762"/>
                  <a:pt x="2353" y="1004"/>
                  <a:pt x="2379" y="1271"/>
                </a:cubicBezTo>
                <a:cubicBezTo>
                  <a:pt x="2368" y="1273"/>
                  <a:pt x="2358" y="1281"/>
                  <a:pt x="2354" y="1292"/>
                </a:cubicBezTo>
                <a:cubicBezTo>
                  <a:pt x="2350" y="1305"/>
                  <a:pt x="2353" y="1319"/>
                  <a:pt x="2362" y="1328"/>
                </a:cubicBezTo>
                <a:close/>
                <a:moveTo>
                  <a:pt x="1043" y="2072"/>
                </a:moveTo>
                <a:cubicBezTo>
                  <a:pt x="1024" y="1935"/>
                  <a:pt x="1013" y="1794"/>
                  <a:pt x="1013" y="1651"/>
                </a:cubicBezTo>
                <a:cubicBezTo>
                  <a:pt x="1013" y="1559"/>
                  <a:pt x="1017" y="1470"/>
                  <a:pt x="1025" y="1383"/>
                </a:cubicBezTo>
                <a:cubicBezTo>
                  <a:pt x="1199" y="1420"/>
                  <a:pt x="1398" y="1444"/>
                  <a:pt x="1612" y="1454"/>
                </a:cubicBezTo>
                <a:cubicBezTo>
                  <a:pt x="1612" y="1519"/>
                  <a:pt x="1611" y="1584"/>
                  <a:pt x="1611" y="1651"/>
                </a:cubicBezTo>
                <a:cubicBezTo>
                  <a:pt x="1611" y="1815"/>
                  <a:pt x="1614" y="1976"/>
                  <a:pt x="1619" y="2131"/>
                </a:cubicBezTo>
                <a:cubicBezTo>
                  <a:pt x="1415" y="2123"/>
                  <a:pt x="1220" y="2103"/>
                  <a:pt x="1043" y="2072"/>
                </a:cubicBezTo>
                <a:close/>
                <a:moveTo>
                  <a:pt x="1032" y="1314"/>
                </a:moveTo>
                <a:cubicBezTo>
                  <a:pt x="1065" y="1012"/>
                  <a:pt x="1141" y="742"/>
                  <a:pt x="1247" y="531"/>
                </a:cubicBezTo>
                <a:cubicBezTo>
                  <a:pt x="1363" y="568"/>
                  <a:pt x="1504" y="591"/>
                  <a:pt x="1650" y="601"/>
                </a:cubicBezTo>
                <a:cubicBezTo>
                  <a:pt x="1631" y="826"/>
                  <a:pt x="1618" y="1095"/>
                  <a:pt x="1613" y="1385"/>
                </a:cubicBezTo>
                <a:cubicBezTo>
                  <a:pt x="1395" y="1375"/>
                  <a:pt x="1199" y="1350"/>
                  <a:pt x="1032" y="1314"/>
                </a:cubicBezTo>
                <a:close/>
                <a:moveTo>
                  <a:pt x="1656" y="532"/>
                </a:moveTo>
                <a:cubicBezTo>
                  <a:pt x="1508" y="523"/>
                  <a:pt x="1380" y="500"/>
                  <a:pt x="1280" y="470"/>
                </a:cubicBezTo>
                <a:cubicBezTo>
                  <a:pt x="1404" y="252"/>
                  <a:pt x="1561" y="108"/>
                  <a:pt x="1735" y="76"/>
                </a:cubicBezTo>
                <a:cubicBezTo>
                  <a:pt x="1710" y="143"/>
                  <a:pt x="1683" y="269"/>
                  <a:pt x="1659" y="505"/>
                </a:cubicBezTo>
                <a:cubicBezTo>
                  <a:pt x="1658" y="514"/>
                  <a:pt x="1657" y="523"/>
                  <a:pt x="1656" y="532"/>
                </a:cubicBezTo>
                <a:close/>
                <a:moveTo>
                  <a:pt x="1809" y="537"/>
                </a:moveTo>
                <a:cubicBezTo>
                  <a:pt x="1780" y="537"/>
                  <a:pt x="1753" y="536"/>
                  <a:pt x="1725" y="536"/>
                </a:cubicBezTo>
                <a:cubicBezTo>
                  <a:pt x="1752" y="262"/>
                  <a:pt x="1786" y="101"/>
                  <a:pt x="1814" y="70"/>
                </a:cubicBezTo>
                <a:cubicBezTo>
                  <a:pt x="1965" y="74"/>
                  <a:pt x="2103" y="238"/>
                  <a:pt x="2208" y="501"/>
                </a:cubicBezTo>
                <a:cubicBezTo>
                  <a:pt x="2095" y="523"/>
                  <a:pt x="1959" y="537"/>
                  <a:pt x="1809" y="537"/>
                </a:cubicBezTo>
                <a:close/>
                <a:moveTo>
                  <a:pt x="2035" y="97"/>
                </a:moveTo>
                <a:cubicBezTo>
                  <a:pt x="2216" y="142"/>
                  <a:pt x="2385" y="240"/>
                  <a:pt x="2529" y="379"/>
                </a:cubicBezTo>
                <a:cubicBezTo>
                  <a:pt x="2481" y="419"/>
                  <a:pt x="2394" y="457"/>
                  <a:pt x="2278" y="486"/>
                </a:cubicBezTo>
                <a:cubicBezTo>
                  <a:pt x="2211" y="314"/>
                  <a:pt x="2128" y="181"/>
                  <a:pt x="2035" y="97"/>
                </a:cubicBezTo>
                <a:close/>
                <a:moveTo>
                  <a:pt x="1497" y="111"/>
                </a:moveTo>
                <a:cubicBezTo>
                  <a:pt x="1392" y="189"/>
                  <a:pt x="1297" y="304"/>
                  <a:pt x="1217" y="448"/>
                </a:cubicBezTo>
                <a:cubicBezTo>
                  <a:pt x="1130" y="415"/>
                  <a:pt x="1073" y="376"/>
                  <a:pt x="1053" y="337"/>
                </a:cubicBezTo>
                <a:cubicBezTo>
                  <a:pt x="1186" y="233"/>
                  <a:pt x="1336" y="156"/>
                  <a:pt x="1497" y="111"/>
                </a:cubicBezTo>
                <a:close/>
                <a:moveTo>
                  <a:pt x="1185" y="510"/>
                </a:moveTo>
                <a:cubicBezTo>
                  <a:pt x="1076" y="725"/>
                  <a:pt x="999" y="997"/>
                  <a:pt x="964" y="1299"/>
                </a:cubicBezTo>
                <a:cubicBezTo>
                  <a:pt x="773" y="1252"/>
                  <a:pt x="624" y="1191"/>
                  <a:pt x="527" y="1124"/>
                </a:cubicBezTo>
                <a:cubicBezTo>
                  <a:pt x="618" y="825"/>
                  <a:pt x="784" y="568"/>
                  <a:pt x="999" y="382"/>
                </a:cubicBezTo>
                <a:cubicBezTo>
                  <a:pt x="1032" y="433"/>
                  <a:pt x="1098" y="476"/>
                  <a:pt x="1185" y="510"/>
                </a:cubicBezTo>
                <a:close/>
                <a:moveTo>
                  <a:pt x="1406" y="2188"/>
                </a:moveTo>
                <a:cubicBezTo>
                  <a:pt x="1396" y="2187"/>
                  <a:pt x="1386" y="2186"/>
                  <a:pt x="1376" y="2185"/>
                </a:cubicBezTo>
                <a:cubicBezTo>
                  <a:pt x="1386" y="2186"/>
                  <a:pt x="1396" y="2187"/>
                  <a:pt x="1406" y="2188"/>
                </a:cubicBezTo>
                <a:close/>
                <a:moveTo>
                  <a:pt x="1940" y="2133"/>
                </a:moveTo>
                <a:cubicBezTo>
                  <a:pt x="1897" y="2134"/>
                  <a:pt x="1853" y="2135"/>
                  <a:pt x="1809" y="2135"/>
                </a:cubicBezTo>
                <a:cubicBezTo>
                  <a:pt x="1768" y="2135"/>
                  <a:pt x="1728" y="2134"/>
                  <a:pt x="1688" y="2133"/>
                </a:cubicBezTo>
                <a:cubicBezTo>
                  <a:pt x="1683" y="1977"/>
                  <a:pt x="1680" y="1816"/>
                  <a:pt x="1680" y="1651"/>
                </a:cubicBezTo>
                <a:cubicBezTo>
                  <a:pt x="1680" y="1584"/>
                  <a:pt x="1681" y="1519"/>
                  <a:pt x="1681" y="1456"/>
                </a:cubicBezTo>
                <a:cubicBezTo>
                  <a:pt x="1723" y="1458"/>
                  <a:pt x="1766" y="1458"/>
                  <a:pt x="1809" y="1458"/>
                </a:cubicBezTo>
                <a:cubicBezTo>
                  <a:pt x="2012" y="1458"/>
                  <a:pt x="2207" y="1444"/>
                  <a:pt x="2390" y="1418"/>
                </a:cubicBezTo>
                <a:cubicBezTo>
                  <a:pt x="2395" y="1494"/>
                  <a:pt x="2397" y="1572"/>
                  <a:pt x="2397" y="1651"/>
                </a:cubicBezTo>
                <a:cubicBezTo>
                  <a:pt x="2397" y="1725"/>
                  <a:pt x="2395" y="1799"/>
                  <a:pt x="2391" y="1872"/>
                </a:cubicBezTo>
                <a:cubicBezTo>
                  <a:pt x="2249" y="2006"/>
                  <a:pt x="2091" y="2087"/>
                  <a:pt x="1940" y="2133"/>
                </a:cubicBezTo>
                <a:close/>
                <a:moveTo>
                  <a:pt x="2460" y="1426"/>
                </a:moveTo>
                <a:cubicBezTo>
                  <a:pt x="2616" y="1582"/>
                  <a:pt x="2616" y="1582"/>
                  <a:pt x="2616" y="1582"/>
                </a:cubicBezTo>
                <a:cubicBezTo>
                  <a:pt x="2569" y="1664"/>
                  <a:pt x="2518" y="1735"/>
                  <a:pt x="2463" y="1797"/>
                </a:cubicBezTo>
                <a:cubicBezTo>
                  <a:pt x="2465" y="1748"/>
                  <a:pt x="2466" y="1699"/>
                  <a:pt x="2466" y="1651"/>
                </a:cubicBezTo>
                <a:cubicBezTo>
                  <a:pt x="2466" y="1574"/>
                  <a:pt x="2464" y="1499"/>
                  <a:pt x="2460" y="1426"/>
                </a:cubicBezTo>
                <a:close/>
                <a:moveTo>
                  <a:pt x="2302" y="550"/>
                </a:moveTo>
                <a:cubicBezTo>
                  <a:pt x="2420" y="521"/>
                  <a:pt x="2517" y="480"/>
                  <a:pt x="2577" y="428"/>
                </a:cubicBezTo>
                <a:cubicBezTo>
                  <a:pt x="2758" y="622"/>
                  <a:pt x="2897" y="885"/>
                  <a:pt x="2968" y="1193"/>
                </a:cubicBezTo>
                <a:cubicBezTo>
                  <a:pt x="2940" y="1206"/>
                  <a:pt x="2911" y="1218"/>
                  <a:pt x="2879" y="1230"/>
                </a:cubicBezTo>
                <a:cubicBezTo>
                  <a:pt x="2448" y="1264"/>
                  <a:pt x="2448" y="1264"/>
                  <a:pt x="2448" y="1264"/>
                </a:cubicBezTo>
                <a:cubicBezTo>
                  <a:pt x="2423" y="993"/>
                  <a:pt x="2373" y="750"/>
                  <a:pt x="2302" y="550"/>
                </a:cubicBezTo>
                <a:close/>
                <a:moveTo>
                  <a:pt x="3323" y="1194"/>
                </a:moveTo>
                <a:cubicBezTo>
                  <a:pt x="3078" y="1214"/>
                  <a:pt x="3078" y="1214"/>
                  <a:pt x="3078" y="1214"/>
                </a:cubicBezTo>
                <a:cubicBezTo>
                  <a:pt x="3173" y="1160"/>
                  <a:pt x="3236" y="1099"/>
                  <a:pt x="3266" y="1035"/>
                </a:cubicBezTo>
                <a:cubicBezTo>
                  <a:pt x="3287" y="1087"/>
                  <a:pt x="3307" y="1140"/>
                  <a:pt x="3323" y="1194"/>
                </a:cubicBezTo>
                <a:close/>
                <a:moveTo>
                  <a:pt x="3214" y="926"/>
                </a:moveTo>
                <a:cubicBezTo>
                  <a:pt x="3216" y="933"/>
                  <a:pt x="3217" y="940"/>
                  <a:pt x="3217" y="947"/>
                </a:cubicBezTo>
                <a:cubicBezTo>
                  <a:pt x="3217" y="1020"/>
                  <a:pt x="3151" y="1094"/>
                  <a:pt x="3031" y="1161"/>
                </a:cubicBezTo>
                <a:cubicBezTo>
                  <a:pt x="2956" y="846"/>
                  <a:pt x="2811" y="576"/>
                  <a:pt x="2622" y="376"/>
                </a:cubicBezTo>
                <a:cubicBezTo>
                  <a:pt x="2635" y="354"/>
                  <a:pt x="2641" y="332"/>
                  <a:pt x="2641" y="308"/>
                </a:cubicBezTo>
                <a:cubicBezTo>
                  <a:pt x="2641" y="308"/>
                  <a:pt x="2641" y="307"/>
                  <a:pt x="2641" y="307"/>
                </a:cubicBezTo>
                <a:cubicBezTo>
                  <a:pt x="2882" y="456"/>
                  <a:pt x="3082" y="669"/>
                  <a:pt x="3214" y="926"/>
                </a:cubicBezTo>
                <a:close/>
                <a:moveTo>
                  <a:pt x="2542" y="250"/>
                </a:moveTo>
                <a:cubicBezTo>
                  <a:pt x="2562" y="270"/>
                  <a:pt x="2572" y="289"/>
                  <a:pt x="2572" y="308"/>
                </a:cubicBezTo>
                <a:cubicBezTo>
                  <a:pt x="2572" y="313"/>
                  <a:pt x="2571" y="318"/>
                  <a:pt x="2570" y="323"/>
                </a:cubicBezTo>
                <a:cubicBezTo>
                  <a:pt x="2514" y="270"/>
                  <a:pt x="2455" y="223"/>
                  <a:pt x="2394" y="182"/>
                </a:cubicBezTo>
                <a:cubicBezTo>
                  <a:pt x="2444" y="202"/>
                  <a:pt x="2494" y="225"/>
                  <a:pt x="2542" y="250"/>
                </a:cubicBezTo>
                <a:close/>
                <a:moveTo>
                  <a:pt x="977" y="307"/>
                </a:moveTo>
                <a:cubicBezTo>
                  <a:pt x="977" y="307"/>
                  <a:pt x="976" y="308"/>
                  <a:pt x="976" y="308"/>
                </a:cubicBezTo>
                <a:cubicBezTo>
                  <a:pt x="976" y="309"/>
                  <a:pt x="977" y="310"/>
                  <a:pt x="977" y="311"/>
                </a:cubicBezTo>
                <a:cubicBezTo>
                  <a:pt x="748" y="501"/>
                  <a:pt x="569" y="767"/>
                  <a:pt x="470" y="1078"/>
                </a:cubicBezTo>
                <a:cubicBezTo>
                  <a:pt x="425" y="1035"/>
                  <a:pt x="401" y="991"/>
                  <a:pt x="401" y="947"/>
                </a:cubicBezTo>
                <a:cubicBezTo>
                  <a:pt x="401" y="941"/>
                  <a:pt x="402" y="935"/>
                  <a:pt x="403" y="928"/>
                </a:cubicBezTo>
                <a:cubicBezTo>
                  <a:pt x="535" y="673"/>
                  <a:pt x="734" y="458"/>
                  <a:pt x="977" y="307"/>
                </a:cubicBezTo>
                <a:close/>
                <a:moveTo>
                  <a:pt x="353" y="1034"/>
                </a:moveTo>
                <a:cubicBezTo>
                  <a:pt x="372" y="1075"/>
                  <a:pt x="404" y="1113"/>
                  <a:pt x="448" y="1150"/>
                </a:cubicBezTo>
                <a:cubicBezTo>
                  <a:pt x="404" y="1308"/>
                  <a:pt x="381" y="1476"/>
                  <a:pt x="381" y="1651"/>
                </a:cubicBezTo>
                <a:cubicBezTo>
                  <a:pt x="381" y="1701"/>
                  <a:pt x="383" y="1751"/>
                  <a:pt x="387" y="1801"/>
                </a:cubicBezTo>
                <a:cubicBezTo>
                  <a:pt x="332" y="1760"/>
                  <a:pt x="279" y="1716"/>
                  <a:pt x="230" y="1670"/>
                </a:cubicBezTo>
                <a:cubicBezTo>
                  <a:pt x="229" y="1664"/>
                  <a:pt x="228" y="1657"/>
                  <a:pt x="228" y="1651"/>
                </a:cubicBezTo>
                <a:cubicBezTo>
                  <a:pt x="228" y="1432"/>
                  <a:pt x="272" y="1224"/>
                  <a:pt x="353" y="1034"/>
                </a:cubicBezTo>
                <a:close/>
                <a:moveTo>
                  <a:pt x="1662" y="2869"/>
                </a:moveTo>
                <a:cubicBezTo>
                  <a:pt x="1664" y="2869"/>
                  <a:pt x="1665" y="2869"/>
                  <a:pt x="1667" y="2869"/>
                </a:cubicBezTo>
                <a:cubicBezTo>
                  <a:pt x="1688" y="3057"/>
                  <a:pt x="1711" y="3164"/>
                  <a:pt x="1734" y="3224"/>
                </a:cubicBezTo>
                <a:cubicBezTo>
                  <a:pt x="1570" y="3193"/>
                  <a:pt x="1412" y="3057"/>
                  <a:pt x="1287" y="2839"/>
                </a:cubicBezTo>
                <a:cubicBezTo>
                  <a:pt x="1394" y="2853"/>
                  <a:pt x="1507" y="2863"/>
                  <a:pt x="1624" y="2867"/>
                </a:cubicBezTo>
                <a:cubicBezTo>
                  <a:pt x="1636" y="2868"/>
                  <a:pt x="1649" y="2868"/>
                  <a:pt x="1662" y="2869"/>
                </a:cubicBezTo>
                <a:close/>
                <a:moveTo>
                  <a:pt x="1809" y="2871"/>
                </a:moveTo>
                <a:cubicBezTo>
                  <a:pt x="1939" y="2871"/>
                  <a:pt x="2065" y="2866"/>
                  <a:pt x="2186" y="2855"/>
                </a:cubicBezTo>
                <a:cubicBezTo>
                  <a:pt x="2081" y="3092"/>
                  <a:pt x="1949" y="3228"/>
                  <a:pt x="1815" y="3231"/>
                </a:cubicBezTo>
                <a:cubicBezTo>
                  <a:pt x="1804" y="3219"/>
                  <a:pt x="1770" y="3157"/>
                  <a:pt x="1737" y="2871"/>
                </a:cubicBezTo>
                <a:cubicBezTo>
                  <a:pt x="1761" y="2871"/>
                  <a:pt x="1785" y="2871"/>
                  <a:pt x="1809" y="2871"/>
                </a:cubicBezTo>
                <a:close/>
                <a:moveTo>
                  <a:pt x="2265" y="2847"/>
                </a:moveTo>
                <a:cubicBezTo>
                  <a:pt x="2405" y="2832"/>
                  <a:pt x="2537" y="2809"/>
                  <a:pt x="2656" y="2781"/>
                </a:cubicBezTo>
                <a:cubicBezTo>
                  <a:pt x="2485" y="3000"/>
                  <a:pt x="2271" y="3147"/>
                  <a:pt x="2035" y="3204"/>
                </a:cubicBezTo>
                <a:cubicBezTo>
                  <a:pt x="2120" y="3128"/>
                  <a:pt x="2198" y="3007"/>
                  <a:pt x="2265" y="2847"/>
                </a:cubicBezTo>
                <a:close/>
                <a:moveTo>
                  <a:pt x="2374" y="2763"/>
                </a:moveTo>
                <a:cubicBezTo>
                  <a:pt x="2517" y="2716"/>
                  <a:pt x="2657" y="2654"/>
                  <a:pt x="2789" y="2578"/>
                </a:cubicBezTo>
                <a:cubicBezTo>
                  <a:pt x="2767" y="2618"/>
                  <a:pt x="2743" y="2657"/>
                  <a:pt x="2718" y="2693"/>
                </a:cubicBezTo>
                <a:cubicBezTo>
                  <a:pt x="2615" y="2722"/>
                  <a:pt x="2499" y="2745"/>
                  <a:pt x="2374" y="2763"/>
                </a:cubicBezTo>
                <a:close/>
                <a:moveTo>
                  <a:pt x="1491" y="3189"/>
                </a:moveTo>
                <a:cubicBezTo>
                  <a:pt x="1237" y="3119"/>
                  <a:pt x="1007" y="2964"/>
                  <a:pt x="827" y="2745"/>
                </a:cubicBezTo>
                <a:cubicBezTo>
                  <a:pt x="938" y="2779"/>
                  <a:pt x="1064" y="2806"/>
                  <a:pt x="1201" y="2827"/>
                </a:cubicBezTo>
                <a:cubicBezTo>
                  <a:pt x="1285" y="2987"/>
                  <a:pt x="1384" y="3109"/>
                  <a:pt x="1491" y="3189"/>
                </a:cubicBezTo>
                <a:close/>
                <a:moveTo>
                  <a:pt x="753" y="2647"/>
                </a:moveTo>
                <a:cubicBezTo>
                  <a:pt x="724" y="2605"/>
                  <a:pt x="696" y="2560"/>
                  <a:pt x="669" y="2513"/>
                </a:cubicBezTo>
                <a:cubicBezTo>
                  <a:pt x="783" y="2603"/>
                  <a:pt x="900" y="2671"/>
                  <a:pt x="1014" y="2722"/>
                </a:cubicBezTo>
                <a:cubicBezTo>
                  <a:pt x="918" y="2701"/>
                  <a:pt x="831" y="2676"/>
                  <a:pt x="753" y="2647"/>
                </a:cubicBezTo>
                <a:close/>
                <a:moveTo>
                  <a:pt x="533" y="2393"/>
                </a:moveTo>
                <a:cubicBezTo>
                  <a:pt x="565" y="2466"/>
                  <a:pt x="601" y="2535"/>
                  <a:pt x="640" y="2600"/>
                </a:cubicBezTo>
                <a:cubicBezTo>
                  <a:pt x="563" y="2563"/>
                  <a:pt x="502" y="2523"/>
                  <a:pt x="461" y="2479"/>
                </a:cubicBezTo>
                <a:cubicBezTo>
                  <a:pt x="460" y="2478"/>
                  <a:pt x="459" y="2478"/>
                  <a:pt x="459" y="2477"/>
                </a:cubicBezTo>
                <a:cubicBezTo>
                  <a:pt x="389" y="2363"/>
                  <a:pt x="334" y="2240"/>
                  <a:pt x="295" y="2108"/>
                </a:cubicBezTo>
                <a:cubicBezTo>
                  <a:pt x="370" y="2218"/>
                  <a:pt x="450" y="2312"/>
                  <a:pt x="533" y="2393"/>
                </a:cubicBezTo>
                <a:close/>
                <a:moveTo>
                  <a:pt x="577" y="2646"/>
                </a:moveTo>
                <a:cubicBezTo>
                  <a:pt x="617" y="2667"/>
                  <a:pt x="661" y="2686"/>
                  <a:pt x="709" y="2705"/>
                </a:cubicBezTo>
                <a:cubicBezTo>
                  <a:pt x="793" y="2822"/>
                  <a:pt x="889" y="2924"/>
                  <a:pt x="995" y="3009"/>
                </a:cubicBezTo>
                <a:cubicBezTo>
                  <a:pt x="836" y="2914"/>
                  <a:pt x="694" y="2791"/>
                  <a:pt x="577" y="2646"/>
                </a:cubicBezTo>
                <a:close/>
                <a:moveTo>
                  <a:pt x="2405" y="3113"/>
                </a:moveTo>
                <a:cubicBezTo>
                  <a:pt x="2539" y="3023"/>
                  <a:pt x="2660" y="2901"/>
                  <a:pt x="2762" y="2753"/>
                </a:cubicBezTo>
                <a:cubicBezTo>
                  <a:pt x="2865" y="2724"/>
                  <a:pt x="2957" y="2689"/>
                  <a:pt x="3033" y="2650"/>
                </a:cubicBezTo>
                <a:cubicBezTo>
                  <a:pt x="2865" y="2854"/>
                  <a:pt x="2648" y="3013"/>
                  <a:pt x="2405" y="3113"/>
                </a:cubicBezTo>
                <a:close/>
                <a:moveTo>
                  <a:pt x="3154" y="2482"/>
                </a:moveTo>
                <a:cubicBezTo>
                  <a:pt x="3087" y="2551"/>
                  <a:pt x="2971" y="2613"/>
                  <a:pt x="2820" y="2663"/>
                </a:cubicBezTo>
                <a:cubicBezTo>
                  <a:pt x="2850" y="2614"/>
                  <a:pt x="2877" y="2562"/>
                  <a:pt x="2903" y="2508"/>
                </a:cubicBezTo>
                <a:cubicBezTo>
                  <a:pt x="3029" y="2424"/>
                  <a:pt x="3147" y="2328"/>
                  <a:pt x="3253" y="2219"/>
                </a:cubicBezTo>
                <a:cubicBezTo>
                  <a:pt x="3276" y="2242"/>
                  <a:pt x="3276" y="2242"/>
                  <a:pt x="3276" y="2242"/>
                </a:cubicBezTo>
                <a:cubicBezTo>
                  <a:pt x="3242" y="2326"/>
                  <a:pt x="3201" y="2406"/>
                  <a:pt x="3154" y="2482"/>
                </a:cubicBezTo>
                <a:close/>
                <a:moveTo>
                  <a:pt x="3496" y="2364"/>
                </a:moveTo>
                <a:cubicBezTo>
                  <a:pt x="3340" y="2209"/>
                  <a:pt x="3340" y="2209"/>
                  <a:pt x="3340" y="2209"/>
                </a:cubicBezTo>
                <a:cubicBezTo>
                  <a:pt x="3340" y="2209"/>
                  <a:pt x="3340" y="2209"/>
                  <a:pt x="3340" y="2209"/>
                </a:cubicBezTo>
                <a:cubicBezTo>
                  <a:pt x="3277" y="2145"/>
                  <a:pt x="3277" y="2145"/>
                  <a:pt x="3277" y="2145"/>
                </a:cubicBezTo>
                <a:cubicBezTo>
                  <a:pt x="3270" y="2138"/>
                  <a:pt x="3260" y="2133"/>
                  <a:pt x="3251" y="2135"/>
                </a:cubicBezTo>
                <a:cubicBezTo>
                  <a:pt x="3242" y="2135"/>
                  <a:pt x="3233" y="2139"/>
                  <a:pt x="3227" y="2146"/>
                </a:cubicBezTo>
                <a:cubicBezTo>
                  <a:pt x="2839" y="2562"/>
                  <a:pt x="2263" y="2805"/>
                  <a:pt x="1714" y="2801"/>
                </a:cubicBezTo>
                <a:cubicBezTo>
                  <a:pt x="1678" y="2800"/>
                  <a:pt x="1643" y="2799"/>
                  <a:pt x="1607" y="2797"/>
                </a:cubicBezTo>
                <a:cubicBezTo>
                  <a:pt x="1529" y="2792"/>
                  <a:pt x="1451" y="2782"/>
                  <a:pt x="1375" y="2766"/>
                </a:cubicBezTo>
                <a:cubicBezTo>
                  <a:pt x="1135" y="2716"/>
                  <a:pt x="848" y="2601"/>
                  <a:pt x="587" y="2349"/>
                </a:cubicBezTo>
                <a:cubicBezTo>
                  <a:pt x="585" y="2346"/>
                  <a:pt x="583" y="2344"/>
                  <a:pt x="581" y="2343"/>
                </a:cubicBezTo>
                <a:cubicBezTo>
                  <a:pt x="460" y="2225"/>
                  <a:pt x="345" y="2077"/>
                  <a:pt x="243" y="1893"/>
                </a:cubicBezTo>
                <a:cubicBezTo>
                  <a:pt x="243" y="1892"/>
                  <a:pt x="243" y="1891"/>
                  <a:pt x="242" y="1891"/>
                </a:cubicBezTo>
                <a:cubicBezTo>
                  <a:pt x="206" y="1825"/>
                  <a:pt x="171" y="1755"/>
                  <a:pt x="139" y="1679"/>
                </a:cubicBezTo>
                <a:cubicBezTo>
                  <a:pt x="148" y="1689"/>
                  <a:pt x="158" y="1697"/>
                  <a:pt x="168" y="1706"/>
                </a:cubicBezTo>
                <a:cubicBezTo>
                  <a:pt x="169" y="1708"/>
                  <a:pt x="170" y="1709"/>
                  <a:pt x="172" y="1710"/>
                </a:cubicBezTo>
                <a:cubicBezTo>
                  <a:pt x="172" y="1710"/>
                  <a:pt x="172" y="1710"/>
                  <a:pt x="172" y="1710"/>
                </a:cubicBezTo>
                <a:cubicBezTo>
                  <a:pt x="174" y="1712"/>
                  <a:pt x="175" y="1713"/>
                  <a:pt x="177" y="1715"/>
                </a:cubicBezTo>
                <a:cubicBezTo>
                  <a:pt x="248" y="1781"/>
                  <a:pt x="325" y="1842"/>
                  <a:pt x="406" y="1898"/>
                </a:cubicBezTo>
                <a:cubicBezTo>
                  <a:pt x="407" y="1899"/>
                  <a:pt x="408" y="1899"/>
                  <a:pt x="408" y="1900"/>
                </a:cubicBezTo>
                <a:cubicBezTo>
                  <a:pt x="590" y="2024"/>
                  <a:pt x="794" y="2120"/>
                  <a:pt x="1005" y="2182"/>
                </a:cubicBezTo>
                <a:cubicBezTo>
                  <a:pt x="1008" y="2183"/>
                  <a:pt x="1011" y="2184"/>
                  <a:pt x="1014" y="2185"/>
                </a:cubicBezTo>
                <a:cubicBezTo>
                  <a:pt x="1227" y="2247"/>
                  <a:pt x="1446" y="2273"/>
                  <a:pt x="1655" y="2257"/>
                </a:cubicBezTo>
                <a:cubicBezTo>
                  <a:pt x="1655" y="2257"/>
                  <a:pt x="1656" y="2257"/>
                  <a:pt x="1656" y="2257"/>
                </a:cubicBezTo>
                <a:cubicBezTo>
                  <a:pt x="1657" y="2257"/>
                  <a:pt x="1657" y="2257"/>
                  <a:pt x="1658" y="2257"/>
                </a:cubicBezTo>
                <a:cubicBezTo>
                  <a:pt x="1658" y="2257"/>
                  <a:pt x="1659" y="2256"/>
                  <a:pt x="1659" y="2256"/>
                </a:cubicBezTo>
                <a:cubicBezTo>
                  <a:pt x="1663" y="2256"/>
                  <a:pt x="1667" y="2256"/>
                  <a:pt x="1671" y="2256"/>
                </a:cubicBezTo>
                <a:cubicBezTo>
                  <a:pt x="1986" y="2227"/>
                  <a:pt x="2417" y="2089"/>
                  <a:pt x="2689" y="1593"/>
                </a:cubicBezTo>
                <a:cubicBezTo>
                  <a:pt x="2697" y="1579"/>
                  <a:pt x="2694" y="1563"/>
                  <a:pt x="2684" y="1552"/>
                </a:cubicBezTo>
                <a:cubicBezTo>
                  <a:pt x="2464" y="1332"/>
                  <a:pt x="2464" y="1332"/>
                  <a:pt x="2464" y="1332"/>
                </a:cubicBezTo>
                <a:cubicBezTo>
                  <a:pt x="3586" y="1243"/>
                  <a:pt x="3586" y="1243"/>
                  <a:pt x="3586" y="1243"/>
                </a:cubicBezTo>
                <a:lnTo>
                  <a:pt x="3496" y="2364"/>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41"/>
          <p:cNvSpPr>
            <a:spLocks noEditPoints="1"/>
          </p:cNvSpPr>
          <p:nvPr/>
        </p:nvSpPr>
        <p:spPr bwMode="auto">
          <a:xfrm>
            <a:off x="7198391" y="6884253"/>
            <a:ext cx="1586330" cy="1586330"/>
          </a:xfrm>
          <a:custGeom>
            <a:avLst/>
            <a:gdLst>
              <a:gd name="T0" fmla="*/ 667 w 1470"/>
              <a:gd name="T1" fmla="*/ 357 h 1467"/>
              <a:gd name="T2" fmla="*/ 667 w 1470"/>
              <a:gd name="T3" fmla="*/ 1242 h 1467"/>
              <a:gd name="T4" fmla="*/ 1034 w 1470"/>
              <a:gd name="T5" fmla="*/ 553 h 1467"/>
              <a:gd name="T6" fmla="*/ 1067 w 1470"/>
              <a:gd name="T7" fmla="*/ 531 h 1467"/>
              <a:gd name="T8" fmla="*/ 667 w 1470"/>
              <a:gd name="T9" fmla="*/ 1282 h 1467"/>
              <a:gd name="T10" fmla="*/ 667 w 1470"/>
              <a:gd name="T11" fmla="*/ 318 h 1467"/>
              <a:gd name="T12" fmla="*/ 931 w 1470"/>
              <a:gd name="T13" fmla="*/ 420 h 1467"/>
              <a:gd name="T14" fmla="*/ 667 w 1470"/>
              <a:gd name="T15" fmla="*/ 542 h 1467"/>
              <a:gd name="T16" fmla="*/ 805 w 1470"/>
              <a:gd name="T17" fmla="*/ 559 h 1467"/>
              <a:gd name="T18" fmla="*/ 667 w 1470"/>
              <a:gd name="T19" fmla="*/ 503 h 1467"/>
              <a:gd name="T20" fmla="*/ 667 w 1470"/>
              <a:gd name="T21" fmla="*/ 1097 h 1467"/>
              <a:gd name="T22" fmla="*/ 930 w 1470"/>
              <a:gd name="T23" fmla="*/ 662 h 1467"/>
              <a:gd name="T24" fmla="*/ 895 w 1470"/>
              <a:gd name="T25" fmla="*/ 680 h 1467"/>
              <a:gd name="T26" fmla="*/ 667 w 1470"/>
              <a:gd name="T27" fmla="*/ 1057 h 1467"/>
              <a:gd name="T28" fmla="*/ 667 w 1470"/>
              <a:gd name="T29" fmla="*/ 542 h 1467"/>
              <a:gd name="T30" fmla="*/ 1256 w 1470"/>
              <a:gd name="T31" fmla="*/ 237 h 1467"/>
              <a:gd name="T32" fmla="*/ 1388 w 1470"/>
              <a:gd name="T33" fmla="*/ 307 h 1467"/>
              <a:gd name="T34" fmla="*/ 1202 w 1470"/>
              <a:gd name="T35" fmla="*/ 291 h 1467"/>
              <a:gd name="T36" fmla="*/ 1333 w 1470"/>
              <a:gd name="T37" fmla="*/ 361 h 1467"/>
              <a:gd name="T38" fmla="*/ 736 w 1470"/>
              <a:gd name="T39" fmla="*/ 756 h 1467"/>
              <a:gd name="T40" fmla="*/ 667 w 1470"/>
              <a:gd name="T41" fmla="*/ 882 h 1467"/>
              <a:gd name="T42" fmla="*/ 667 w 1470"/>
              <a:gd name="T43" fmla="*/ 718 h 1467"/>
              <a:gd name="T44" fmla="*/ 1150 w 1470"/>
              <a:gd name="T45" fmla="*/ 295 h 1467"/>
              <a:gd name="T46" fmla="*/ 1135 w 1470"/>
              <a:gd name="T47" fmla="*/ 109 h 1467"/>
              <a:gd name="T48" fmla="*/ 1205 w 1470"/>
              <a:gd name="T49" fmla="*/ 240 h 1467"/>
              <a:gd name="T50" fmla="*/ 1190 w 1470"/>
              <a:gd name="T51" fmla="*/ 54 h 1467"/>
              <a:gd name="T52" fmla="*/ 1260 w 1470"/>
              <a:gd name="T53" fmla="*/ 186 h 1467"/>
              <a:gd name="T54" fmla="*/ 1245 w 1470"/>
              <a:gd name="T55" fmla="*/ 0 h 1467"/>
              <a:gd name="T56" fmla="*/ 1315 w 1470"/>
              <a:gd name="T57" fmla="*/ 131 h 1467"/>
              <a:gd name="T58" fmla="*/ 1311 w 1470"/>
              <a:gd name="T59" fmla="*/ 183 h 1467"/>
              <a:gd name="T60" fmla="*/ 1442 w 1470"/>
              <a:gd name="T61" fmla="*/ 253 h 1467"/>
              <a:gd name="T62" fmla="*/ 707 w 1470"/>
              <a:gd name="T63" fmla="*/ 785 h 1467"/>
              <a:gd name="T64" fmla="*/ 661 w 1470"/>
              <a:gd name="T65" fmla="*/ 824 h 1467"/>
              <a:gd name="T66" fmla="*/ 649 w 1470"/>
              <a:gd name="T67" fmla="*/ 795 h 1467"/>
              <a:gd name="T68" fmla="*/ 667 w 1470"/>
              <a:gd name="T69" fmla="*/ 757 h 1467"/>
              <a:gd name="T70" fmla="*/ 667 w 1470"/>
              <a:gd name="T71" fmla="*/ 842 h 1467"/>
              <a:gd name="T72" fmla="*/ 707 w 1470"/>
              <a:gd name="T73" fmla="*/ 785 h 1467"/>
              <a:gd name="T74" fmla="*/ 1162 w 1470"/>
              <a:gd name="T75" fmla="*/ 415 h 1467"/>
              <a:gd name="T76" fmla="*/ 667 w 1470"/>
              <a:gd name="T77" fmla="*/ 1427 h 1467"/>
              <a:gd name="T78" fmla="*/ 667 w 1470"/>
              <a:gd name="T79" fmla="*/ 173 h 1467"/>
              <a:gd name="T80" fmla="*/ 1066 w 1470"/>
              <a:gd name="T81" fmla="*/ 290 h 1467"/>
              <a:gd name="T82" fmla="*/ 667 w 1470"/>
              <a:gd name="T83" fmla="*/ 133 h 1467"/>
              <a:gd name="T84" fmla="*/ 667 w 1470"/>
              <a:gd name="T85" fmla="*/ 1467 h 1467"/>
              <a:gd name="T86" fmla="*/ 1193 w 1470"/>
              <a:gd name="T87" fmla="*/ 391 h 1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470" h="1467">
                <a:moveTo>
                  <a:pt x="904" y="426"/>
                </a:moveTo>
                <a:cubicBezTo>
                  <a:pt x="833" y="381"/>
                  <a:pt x="751" y="357"/>
                  <a:pt x="667" y="357"/>
                </a:cubicBezTo>
                <a:cubicBezTo>
                  <a:pt x="423" y="357"/>
                  <a:pt x="225" y="556"/>
                  <a:pt x="225" y="800"/>
                </a:cubicBezTo>
                <a:cubicBezTo>
                  <a:pt x="225" y="1044"/>
                  <a:pt x="423" y="1242"/>
                  <a:pt x="667" y="1242"/>
                </a:cubicBezTo>
                <a:cubicBezTo>
                  <a:pt x="911" y="1242"/>
                  <a:pt x="1109" y="1044"/>
                  <a:pt x="1109" y="800"/>
                </a:cubicBezTo>
                <a:cubicBezTo>
                  <a:pt x="1109" y="712"/>
                  <a:pt x="1083" y="626"/>
                  <a:pt x="1034" y="553"/>
                </a:cubicBezTo>
                <a:cubicBezTo>
                  <a:pt x="1028" y="544"/>
                  <a:pt x="1031" y="532"/>
                  <a:pt x="1040" y="526"/>
                </a:cubicBezTo>
                <a:cubicBezTo>
                  <a:pt x="1049" y="520"/>
                  <a:pt x="1061" y="522"/>
                  <a:pt x="1067" y="531"/>
                </a:cubicBezTo>
                <a:cubicBezTo>
                  <a:pt x="1121" y="611"/>
                  <a:pt x="1149" y="704"/>
                  <a:pt x="1149" y="800"/>
                </a:cubicBezTo>
                <a:cubicBezTo>
                  <a:pt x="1149" y="1066"/>
                  <a:pt x="933" y="1282"/>
                  <a:pt x="667" y="1282"/>
                </a:cubicBezTo>
                <a:cubicBezTo>
                  <a:pt x="401" y="1282"/>
                  <a:pt x="185" y="1066"/>
                  <a:pt x="185" y="800"/>
                </a:cubicBezTo>
                <a:cubicBezTo>
                  <a:pt x="185" y="534"/>
                  <a:pt x="401" y="318"/>
                  <a:pt x="667" y="318"/>
                </a:cubicBezTo>
                <a:cubicBezTo>
                  <a:pt x="759" y="318"/>
                  <a:pt x="848" y="344"/>
                  <a:pt x="925" y="393"/>
                </a:cubicBezTo>
                <a:cubicBezTo>
                  <a:pt x="935" y="399"/>
                  <a:pt x="937" y="411"/>
                  <a:pt x="931" y="420"/>
                </a:cubicBezTo>
                <a:cubicBezTo>
                  <a:pt x="925" y="429"/>
                  <a:pt x="913" y="432"/>
                  <a:pt x="904" y="426"/>
                </a:cubicBezTo>
                <a:close/>
                <a:moveTo>
                  <a:pt x="667" y="542"/>
                </a:moveTo>
                <a:cubicBezTo>
                  <a:pt x="706" y="542"/>
                  <a:pt x="744" y="551"/>
                  <a:pt x="779" y="568"/>
                </a:cubicBezTo>
                <a:cubicBezTo>
                  <a:pt x="789" y="573"/>
                  <a:pt x="800" y="568"/>
                  <a:pt x="805" y="559"/>
                </a:cubicBezTo>
                <a:cubicBezTo>
                  <a:pt x="810" y="549"/>
                  <a:pt x="806" y="537"/>
                  <a:pt x="796" y="532"/>
                </a:cubicBezTo>
                <a:cubicBezTo>
                  <a:pt x="756" y="513"/>
                  <a:pt x="712" y="503"/>
                  <a:pt x="667" y="503"/>
                </a:cubicBezTo>
                <a:cubicBezTo>
                  <a:pt x="503" y="503"/>
                  <a:pt x="370" y="636"/>
                  <a:pt x="370" y="800"/>
                </a:cubicBezTo>
                <a:cubicBezTo>
                  <a:pt x="370" y="964"/>
                  <a:pt x="503" y="1097"/>
                  <a:pt x="667" y="1097"/>
                </a:cubicBezTo>
                <a:cubicBezTo>
                  <a:pt x="831" y="1097"/>
                  <a:pt x="964" y="964"/>
                  <a:pt x="964" y="800"/>
                </a:cubicBezTo>
                <a:cubicBezTo>
                  <a:pt x="964" y="752"/>
                  <a:pt x="952" y="704"/>
                  <a:pt x="930" y="662"/>
                </a:cubicBezTo>
                <a:cubicBezTo>
                  <a:pt x="925" y="652"/>
                  <a:pt x="913" y="648"/>
                  <a:pt x="903" y="654"/>
                </a:cubicBezTo>
                <a:cubicBezTo>
                  <a:pt x="894" y="659"/>
                  <a:pt x="890" y="671"/>
                  <a:pt x="895" y="680"/>
                </a:cubicBezTo>
                <a:cubicBezTo>
                  <a:pt x="914" y="717"/>
                  <a:pt x="924" y="758"/>
                  <a:pt x="924" y="800"/>
                </a:cubicBezTo>
                <a:cubicBezTo>
                  <a:pt x="924" y="942"/>
                  <a:pt x="809" y="1057"/>
                  <a:pt x="667" y="1057"/>
                </a:cubicBezTo>
                <a:cubicBezTo>
                  <a:pt x="525" y="1057"/>
                  <a:pt x="409" y="942"/>
                  <a:pt x="409" y="800"/>
                </a:cubicBezTo>
                <a:cubicBezTo>
                  <a:pt x="409" y="658"/>
                  <a:pt x="525" y="542"/>
                  <a:pt x="667" y="542"/>
                </a:cubicBezTo>
                <a:close/>
                <a:moveTo>
                  <a:pt x="1283" y="210"/>
                </a:moveTo>
                <a:cubicBezTo>
                  <a:pt x="1256" y="237"/>
                  <a:pt x="1256" y="237"/>
                  <a:pt x="1256" y="237"/>
                </a:cubicBezTo>
                <a:cubicBezTo>
                  <a:pt x="1415" y="280"/>
                  <a:pt x="1415" y="280"/>
                  <a:pt x="1415" y="280"/>
                </a:cubicBezTo>
                <a:cubicBezTo>
                  <a:pt x="1388" y="307"/>
                  <a:pt x="1388" y="307"/>
                  <a:pt x="1388" y="307"/>
                </a:cubicBezTo>
                <a:cubicBezTo>
                  <a:pt x="1229" y="264"/>
                  <a:pt x="1229" y="264"/>
                  <a:pt x="1229" y="264"/>
                </a:cubicBezTo>
                <a:cubicBezTo>
                  <a:pt x="1202" y="291"/>
                  <a:pt x="1202" y="291"/>
                  <a:pt x="1202" y="291"/>
                </a:cubicBezTo>
                <a:cubicBezTo>
                  <a:pt x="1360" y="334"/>
                  <a:pt x="1360" y="334"/>
                  <a:pt x="1360" y="334"/>
                </a:cubicBezTo>
                <a:cubicBezTo>
                  <a:pt x="1333" y="361"/>
                  <a:pt x="1333" y="361"/>
                  <a:pt x="1333" y="361"/>
                </a:cubicBezTo>
                <a:cubicBezTo>
                  <a:pt x="1174" y="319"/>
                  <a:pt x="1174" y="319"/>
                  <a:pt x="1174" y="319"/>
                </a:cubicBezTo>
                <a:cubicBezTo>
                  <a:pt x="736" y="756"/>
                  <a:pt x="736" y="756"/>
                  <a:pt x="736" y="756"/>
                </a:cubicBezTo>
                <a:cubicBezTo>
                  <a:pt x="744" y="769"/>
                  <a:pt x="749" y="784"/>
                  <a:pt x="749" y="800"/>
                </a:cubicBezTo>
                <a:cubicBezTo>
                  <a:pt x="749" y="845"/>
                  <a:pt x="712" y="882"/>
                  <a:pt x="667" y="882"/>
                </a:cubicBezTo>
                <a:cubicBezTo>
                  <a:pt x="622" y="882"/>
                  <a:pt x="585" y="845"/>
                  <a:pt x="585" y="800"/>
                </a:cubicBezTo>
                <a:cubicBezTo>
                  <a:pt x="585" y="755"/>
                  <a:pt x="622" y="718"/>
                  <a:pt x="667" y="718"/>
                </a:cubicBezTo>
                <a:cubicBezTo>
                  <a:pt x="684" y="718"/>
                  <a:pt x="699" y="723"/>
                  <a:pt x="712" y="732"/>
                </a:cubicBezTo>
                <a:cubicBezTo>
                  <a:pt x="1150" y="295"/>
                  <a:pt x="1150" y="295"/>
                  <a:pt x="1150" y="295"/>
                </a:cubicBezTo>
                <a:cubicBezTo>
                  <a:pt x="1108" y="136"/>
                  <a:pt x="1108" y="136"/>
                  <a:pt x="1108" y="136"/>
                </a:cubicBezTo>
                <a:cubicBezTo>
                  <a:pt x="1135" y="109"/>
                  <a:pt x="1135" y="109"/>
                  <a:pt x="1135" y="109"/>
                </a:cubicBezTo>
                <a:cubicBezTo>
                  <a:pt x="1178" y="268"/>
                  <a:pt x="1178" y="268"/>
                  <a:pt x="1178" y="268"/>
                </a:cubicBezTo>
                <a:cubicBezTo>
                  <a:pt x="1205" y="240"/>
                  <a:pt x="1205" y="240"/>
                  <a:pt x="1205" y="240"/>
                </a:cubicBezTo>
                <a:cubicBezTo>
                  <a:pt x="1163" y="81"/>
                  <a:pt x="1163" y="81"/>
                  <a:pt x="1163" y="81"/>
                </a:cubicBezTo>
                <a:cubicBezTo>
                  <a:pt x="1190" y="54"/>
                  <a:pt x="1190" y="54"/>
                  <a:pt x="1190" y="54"/>
                </a:cubicBezTo>
                <a:cubicBezTo>
                  <a:pt x="1232" y="213"/>
                  <a:pt x="1232" y="213"/>
                  <a:pt x="1232" y="213"/>
                </a:cubicBezTo>
                <a:cubicBezTo>
                  <a:pt x="1260" y="186"/>
                  <a:pt x="1260" y="186"/>
                  <a:pt x="1260" y="186"/>
                </a:cubicBezTo>
                <a:cubicBezTo>
                  <a:pt x="1217" y="27"/>
                  <a:pt x="1217" y="27"/>
                  <a:pt x="1217" y="27"/>
                </a:cubicBezTo>
                <a:cubicBezTo>
                  <a:pt x="1245" y="0"/>
                  <a:pt x="1245" y="0"/>
                  <a:pt x="1245" y="0"/>
                </a:cubicBezTo>
                <a:cubicBezTo>
                  <a:pt x="1287" y="159"/>
                  <a:pt x="1287" y="159"/>
                  <a:pt x="1287" y="159"/>
                </a:cubicBezTo>
                <a:cubicBezTo>
                  <a:pt x="1315" y="131"/>
                  <a:pt x="1315" y="131"/>
                  <a:pt x="1315" y="131"/>
                </a:cubicBezTo>
                <a:cubicBezTo>
                  <a:pt x="1339" y="155"/>
                  <a:pt x="1339" y="155"/>
                  <a:pt x="1339" y="155"/>
                </a:cubicBezTo>
                <a:cubicBezTo>
                  <a:pt x="1311" y="183"/>
                  <a:pt x="1311" y="183"/>
                  <a:pt x="1311" y="183"/>
                </a:cubicBezTo>
                <a:cubicBezTo>
                  <a:pt x="1470" y="225"/>
                  <a:pt x="1470" y="225"/>
                  <a:pt x="1470" y="225"/>
                </a:cubicBezTo>
                <a:cubicBezTo>
                  <a:pt x="1442" y="253"/>
                  <a:pt x="1442" y="253"/>
                  <a:pt x="1442" y="253"/>
                </a:cubicBezTo>
                <a:lnTo>
                  <a:pt x="1283" y="210"/>
                </a:lnTo>
                <a:close/>
                <a:moveTo>
                  <a:pt x="707" y="785"/>
                </a:moveTo>
                <a:cubicBezTo>
                  <a:pt x="673" y="819"/>
                  <a:pt x="673" y="819"/>
                  <a:pt x="673" y="819"/>
                </a:cubicBezTo>
                <a:cubicBezTo>
                  <a:pt x="670" y="822"/>
                  <a:pt x="665" y="824"/>
                  <a:pt x="661" y="824"/>
                </a:cubicBezTo>
                <a:cubicBezTo>
                  <a:pt x="657" y="824"/>
                  <a:pt x="652" y="822"/>
                  <a:pt x="649" y="819"/>
                </a:cubicBezTo>
                <a:cubicBezTo>
                  <a:pt x="642" y="812"/>
                  <a:pt x="642" y="802"/>
                  <a:pt x="649" y="795"/>
                </a:cubicBezTo>
                <a:cubicBezTo>
                  <a:pt x="683" y="761"/>
                  <a:pt x="683" y="761"/>
                  <a:pt x="683" y="761"/>
                </a:cubicBezTo>
                <a:cubicBezTo>
                  <a:pt x="678" y="759"/>
                  <a:pt x="673" y="757"/>
                  <a:pt x="667" y="757"/>
                </a:cubicBezTo>
                <a:cubicBezTo>
                  <a:pt x="643" y="757"/>
                  <a:pt x="624" y="776"/>
                  <a:pt x="624" y="800"/>
                </a:cubicBezTo>
                <a:cubicBezTo>
                  <a:pt x="624" y="823"/>
                  <a:pt x="643" y="842"/>
                  <a:pt x="667" y="842"/>
                </a:cubicBezTo>
                <a:cubicBezTo>
                  <a:pt x="690" y="842"/>
                  <a:pt x="709" y="823"/>
                  <a:pt x="709" y="800"/>
                </a:cubicBezTo>
                <a:cubicBezTo>
                  <a:pt x="709" y="795"/>
                  <a:pt x="708" y="790"/>
                  <a:pt x="707" y="785"/>
                </a:cubicBezTo>
                <a:close/>
                <a:moveTo>
                  <a:pt x="1166" y="387"/>
                </a:moveTo>
                <a:cubicBezTo>
                  <a:pt x="1157" y="394"/>
                  <a:pt x="1155" y="406"/>
                  <a:pt x="1162" y="415"/>
                </a:cubicBezTo>
                <a:cubicBezTo>
                  <a:pt x="1248" y="526"/>
                  <a:pt x="1294" y="659"/>
                  <a:pt x="1294" y="800"/>
                </a:cubicBezTo>
                <a:cubicBezTo>
                  <a:pt x="1294" y="1146"/>
                  <a:pt x="1013" y="1427"/>
                  <a:pt x="667" y="1427"/>
                </a:cubicBezTo>
                <a:cubicBezTo>
                  <a:pt x="321" y="1427"/>
                  <a:pt x="40" y="1146"/>
                  <a:pt x="40" y="800"/>
                </a:cubicBezTo>
                <a:cubicBezTo>
                  <a:pt x="40" y="454"/>
                  <a:pt x="321" y="173"/>
                  <a:pt x="667" y="173"/>
                </a:cubicBezTo>
                <a:cubicBezTo>
                  <a:pt x="802" y="173"/>
                  <a:pt x="930" y="215"/>
                  <a:pt x="1038" y="294"/>
                </a:cubicBezTo>
                <a:cubicBezTo>
                  <a:pt x="1047" y="301"/>
                  <a:pt x="1060" y="299"/>
                  <a:pt x="1066" y="290"/>
                </a:cubicBezTo>
                <a:cubicBezTo>
                  <a:pt x="1072" y="281"/>
                  <a:pt x="1071" y="269"/>
                  <a:pt x="1062" y="263"/>
                </a:cubicBezTo>
                <a:cubicBezTo>
                  <a:pt x="947" y="178"/>
                  <a:pt x="810" y="133"/>
                  <a:pt x="667" y="133"/>
                </a:cubicBezTo>
                <a:cubicBezTo>
                  <a:pt x="299" y="133"/>
                  <a:pt x="0" y="432"/>
                  <a:pt x="0" y="800"/>
                </a:cubicBezTo>
                <a:cubicBezTo>
                  <a:pt x="0" y="1167"/>
                  <a:pt x="299" y="1467"/>
                  <a:pt x="667" y="1467"/>
                </a:cubicBezTo>
                <a:cubicBezTo>
                  <a:pt x="1035" y="1467"/>
                  <a:pt x="1334" y="1167"/>
                  <a:pt x="1334" y="800"/>
                </a:cubicBezTo>
                <a:cubicBezTo>
                  <a:pt x="1334" y="650"/>
                  <a:pt x="1285" y="509"/>
                  <a:pt x="1193" y="391"/>
                </a:cubicBezTo>
                <a:cubicBezTo>
                  <a:pt x="1187" y="382"/>
                  <a:pt x="1174" y="381"/>
                  <a:pt x="1166" y="387"/>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 name="Rectangle 3">
            <a:extLst>
              <a:ext uri="{FF2B5EF4-FFF2-40B4-BE49-F238E27FC236}">
                <a16:creationId xmlns:a16="http://schemas.microsoft.com/office/drawing/2014/main" id="{8CC60E12-4D6B-722D-4FA8-A866A2990C91}"/>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7" name="Picture 6" descr="Blue text on a black background&#10;&#10;AI-generated content may be incorrect.">
            <a:extLst>
              <a:ext uri="{FF2B5EF4-FFF2-40B4-BE49-F238E27FC236}">
                <a16:creationId xmlns:a16="http://schemas.microsoft.com/office/drawing/2014/main" id="{B6BA7F92-00F2-E9B8-CCB4-C4F3881A0D0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Tree>
    <p:extLst>
      <p:ext uri="{BB962C8B-B14F-4D97-AF65-F5344CB8AC3E}">
        <p14:creationId xmlns:p14="http://schemas.microsoft.com/office/powerpoint/2010/main" val="1087893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BB977-ADCE-D669-8D2A-463D78D95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9FF44-CB1D-938A-8211-B5B014FD5CF3}"/>
              </a:ext>
            </a:extLst>
          </p:cNvPr>
          <p:cNvSpPr>
            <a:spLocks noGrp="1"/>
          </p:cNvSpPr>
          <p:nvPr>
            <p:ph type="title"/>
          </p:nvPr>
        </p:nvSpPr>
        <p:spPr>
          <a:xfrm>
            <a:off x="1676400" y="172739"/>
            <a:ext cx="21031200" cy="1163097"/>
          </a:xfrm>
          <a:noFill/>
          <a:ln>
            <a:noFill/>
          </a:ln>
        </p:spPr>
        <p:style>
          <a:lnRef idx="0">
            <a:scrgbClr r="0" g="0" b="0"/>
          </a:lnRef>
          <a:fillRef idx="0">
            <a:scrgbClr r="0" g="0" b="0"/>
          </a:fillRef>
          <a:effectRef idx="0">
            <a:scrgbClr r="0" g="0" b="0"/>
          </a:effectRef>
          <a:fontRef idx="minor">
            <a:schemeClr val="accent2"/>
          </a:fontRef>
        </p:style>
        <p:txBody>
          <a:bodyPr/>
          <a:lstStyle/>
          <a:p>
            <a:r>
              <a:rPr lang="en-US" dirty="0">
                <a:solidFill>
                  <a:srgbClr val="B1C0C9"/>
                </a:solidFill>
              </a:rPr>
              <a:t>OVG KEY STAKEHOLDERS AND CORE BUSINESS CAPABILITIES</a:t>
            </a:r>
            <a:endParaRPr lang="en-US" dirty="0">
              <a:solidFill>
                <a:schemeClr val="accent2"/>
              </a:solidFill>
            </a:endParaRPr>
          </a:p>
        </p:txBody>
      </p:sp>
      <p:sp>
        <p:nvSpPr>
          <p:cNvPr id="3" name="Text Placeholder 2">
            <a:extLst>
              <a:ext uri="{FF2B5EF4-FFF2-40B4-BE49-F238E27FC236}">
                <a16:creationId xmlns:a16="http://schemas.microsoft.com/office/drawing/2014/main" id="{45E90615-AB70-6C39-4D52-34F3BEAF9CE0}"/>
              </a:ext>
            </a:extLst>
          </p:cNvPr>
          <p:cNvSpPr>
            <a:spLocks noGrp="1"/>
          </p:cNvSpPr>
          <p:nvPr>
            <p:ph type="body" sz="quarter" idx="10"/>
          </p:nvPr>
        </p:nvSpPr>
        <p:spPr>
          <a:xfrm>
            <a:off x="1676400" y="2780380"/>
            <a:ext cx="21031200" cy="444500"/>
          </a:xfrm>
        </p:spPr>
        <p:txBody>
          <a:bodyPr/>
          <a:lstStyle/>
          <a:p>
            <a:r>
              <a:rPr lang="en-US" dirty="0"/>
              <a:t>Key land reform legislations that are implemented by DLRRD </a:t>
            </a:r>
          </a:p>
        </p:txBody>
      </p:sp>
      <p:sp>
        <p:nvSpPr>
          <p:cNvPr id="10" name="Rectangle 9">
            <a:extLst>
              <a:ext uri="{FF2B5EF4-FFF2-40B4-BE49-F238E27FC236}">
                <a16:creationId xmlns:a16="http://schemas.microsoft.com/office/drawing/2014/main" id="{BC4B8D90-FFB6-5FD6-002E-0A4EE5B3536C}"/>
              </a:ext>
            </a:extLst>
          </p:cNvPr>
          <p:cNvSpPr/>
          <p:nvPr/>
        </p:nvSpPr>
        <p:spPr>
          <a:xfrm>
            <a:off x="1417551" y="12767742"/>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4" name="Picture 3" descr="Blue text on a black background&#10;&#10;AI-generated content may be incorrect.">
            <a:extLst>
              <a:ext uri="{FF2B5EF4-FFF2-40B4-BE49-F238E27FC236}">
                <a16:creationId xmlns:a16="http://schemas.microsoft.com/office/drawing/2014/main" id="{42E060C7-6DB3-FBD6-BA5A-8D806345A89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8578" y="12352195"/>
            <a:ext cx="2630905" cy="937921"/>
          </a:xfrm>
          <a:prstGeom prst="rect">
            <a:avLst/>
          </a:prstGeom>
        </p:spPr>
      </p:pic>
      <p:grpSp>
        <p:nvGrpSpPr>
          <p:cNvPr id="11" name="Group 10">
            <a:extLst>
              <a:ext uri="{FF2B5EF4-FFF2-40B4-BE49-F238E27FC236}">
                <a16:creationId xmlns:a16="http://schemas.microsoft.com/office/drawing/2014/main" id="{7DEFF493-027A-D5E5-9BD1-1856C6CC9655}"/>
              </a:ext>
            </a:extLst>
          </p:cNvPr>
          <p:cNvGrpSpPr/>
          <p:nvPr/>
        </p:nvGrpSpPr>
        <p:grpSpPr>
          <a:xfrm>
            <a:off x="2876203" y="3623786"/>
            <a:ext cx="17223971" cy="5191573"/>
            <a:chOff x="394759" y="723375"/>
            <a:chExt cx="6335331" cy="3287244"/>
          </a:xfrm>
        </p:grpSpPr>
        <p:sp>
          <p:nvSpPr>
            <p:cNvPr id="12" name="Rectangle 11">
              <a:extLst>
                <a:ext uri="{FF2B5EF4-FFF2-40B4-BE49-F238E27FC236}">
                  <a16:creationId xmlns:a16="http://schemas.microsoft.com/office/drawing/2014/main" id="{295AE516-02E8-1950-A734-01D58C2832CA}"/>
                </a:ext>
              </a:extLst>
            </p:cNvPr>
            <p:cNvSpPr/>
            <p:nvPr/>
          </p:nvSpPr>
          <p:spPr bwMode="auto">
            <a:xfrm>
              <a:off x="394759" y="723375"/>
              <a:ext cx="6335330" cy="1294011"/>
            </a:xfrm>
            <a:prstGeom prst="rect">
              <a:avLst/>
            </a:prstGeom>
            <a:solidFill>
              <a:srgbClr val="DCE6F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endParaRPr lang="en-ZA" sz="1200" b="1" dirty="0">
                <a:latin typeface="Arial" pitchFamily="-112" charset="0"/>
                <a:ea typeface="ヒラギノ角ゴ Pro W3" pitchFamily="-112" charset="-128"/>
                <a:cs typeface="ヒラギノ角ゴ Pro W3" pitchFamily="-112" charset="-128"/>
              </a:endParaRPr>
            </a:p>
          </p:txBody>
        </p:sp>
        <p:sp>
          <p:nvSpPr>
            <p:cNvPr id="13" name="Rectangle 12">
              <a:extLst>
                <a:ext uri="{FF2B5EF4-FFF2-40B4-BE49-F238E27FC236}">
                  <a16:creationId xmlns:a16="http://schemas.microsoft.com/office/drawing/2014/main" id="{09AFDC6B-4922-14C4-3BE4-0FF3C910B03C}"/>
                </a:ext>
              </a:extLst>
            </p:cNvPr>
            <p:cNvSpPr/>
            <p:nvPr/>
          </p:nvSpPr>
          <p:spPr bwMode="auto">
            <a:xfrm>
              <a:off x="4506712" y="1576913"/>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SACPVP</a:t>
              </a:r>
            </a:p>
          </p:txBody>
        </p:sp>
        <p:sp>
          <p:nvSpPr>
            <p:cNvPr id="14" name="Rectangle 13">
              <a:extLst>
                <a:ext uri="{FF2B5EF4-FFF2-40B4-BE49-F238E27FC236}">
                  <a16:creationId xmlns:a16="http://schemas.microsoft.com/office/drawing/2014/main" id="{2BE84315-0781-9B65-AC0A-D431A1B54586}"/>
                </a:ext>
              </a:extLst>
            </p:cNvPr>
            <p:cNvSpPr/>
            <p:nvPr/>
          </p:nvSpPr>
          <p:spPr bwMode="auto">
            <a:xfrm>
              <a:off x="2856130" y="1584937"/>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LEARNING &amp; TRAINING INSTITUTIONS</a:t>
              </a:r>
            </a:p>
          </p:txBody>
        </p:sp>
        <p:sp>
          <p:nvSpPr>
            <p:cNvPr id="16" name="Rectangle 15">
              <a:extLst>
                <a:ext uri="{FF2B5EF4-FFF2-40B4-BE49-F238E27FC236}">
                  <a16:creationId xmlns:a16="http://schemas.microsoft.com/office/drawing/2014/main" id="{733B30F3-D8FF-42D0-E3DD-35B42EBCB001}"/>
                </a:ext>
              </a:extLst>
            </p:cNvPr>
            <p:cNvSpPr/>
            <p:nvPr/>
          </p:nvSpPr>
          <p:spPr bwMode="auto">
            <a:xfrm>
              <a:off x="2023810" y="1582216"/>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PROPERTY VALUATIONS INDUSTRY PARTNERS</a:t>
              </a:r>
            </a:p>
          </p:txBody>
        </p:sp>
        <p:sp>
          <p:nvSpPr>
            <p:cNvPr id="17" name="Rectangle 16">
              <a:extLst>
                <a:ext uri="{FF2B5EF4-FFF2-40B4-BE49-F238E27FC236}">
                  <a16:creationId xmlns:a16="http://schemas.microsoft.com/office/drawing/2014/main" id="{644F7EAB-22E2-9FE8-446E-FC01834B1248}"/>
                </a:ext>
              </a:extLst>
            </p:cNvPr>
            <p:cNvSpPr/>
            <p:nvPr/>
          </p:nvSpPr>
          <p:spPr bwMode="auto">
            <a:xfrm>
              <a:off x="3681421" y="1566981"/>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INTERNATIONAL VALUTIONS STANDARDS COUNCIL</a:t>
              </a:r>
            </a:p>
          </p:txBody>
        </p:sp>
        <p:sp>
          <p:nvSpPr>
            <p:cNvPr id="18" name="Pentagon 13">
              <a:extLst>
                <a:ext uri="{FF2B5EF4-FFF2-40B4-BE49-F238E27FC236}">
                  <a16:creationId xmlns:a16="http://schemas.microsoft.com/office/drawing/2014/main" id="{A9E763E9-53F6-CD40-9EF5-7241C22ACBE6}"/>
                </a:ext>
              </a:extLst>
            </p:cNvPr>
            <p:cNvSpPr/>
            <p:nvPr/>
          </p:nvSpPr>
          <p:spPr bwMode="auto">
            <a:xfrm>
              <a:off x="938293" y="853434"/>
              <a:ext cx="5579250" cy="156405"/>
            </a:xfrm>
            <a:prstGeom prst="homePlate">
              <a:avLst/>
            </a:prstGeom>
            <a:solidFill>
              <a:srgbClr val="A4A62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r>
                <a:rPr lang="en-ZA" sz="1200" b="1" dirty="0">
                  <a:latin typeface="Arial" pitchFamily="-112" charset="0"/>
                  <a:ea typeface="ヒラギノ角ゴ Pro W3" pitchFamily="-112" charset="-128"/>
                  <a:cs typeface="ヒラギノ角ゴ Pro W3" pitchFamily="-112" charset="-128"/>
                </a:rPr>
                <a:t>MINISTER OF </a:t>
              </a:r>
              <a:r>
                <a:rPr lang="en-GB" sz="1200" b="1" dirty="0">
                  <a:latin typeface="Arial" pitchFamily="-112" charset="0"/>
                  <a:ea typeface="ヒラギノ角ゴ Pro W3" pitchFamily="-112" charset="-128"/>
                  <a:cs typeface="ヒラギノ角ゴ Pro W3" pitchFamily="-112" charset="-128"/>
                </a:rPr>
                <a:t>AGRICULTURE LAND REFORM &amp; RURAL DEVELOPMENT</a:t>
              </a:r>
            </a:p>
            <a:p>
              <a:pPr algn="ctr" eaLnBrk="0" hangingPunct="0"/>
              <a:endParaRPr lang="en-ZA" sz="1200" b="1" dirty="0">
                <a:latin typeface="Arial" pitchFamily="-112" charset="0"/>
                <a:ea typeface="ヒラギノ角ゴ Pro W3" pitchFamily="-112" charset="-128"/>
                <a:cs typeface="ヒラギノ角ゴ Pro W3" pitchFamily="-112" charset="-128"/>
              </a:endParaRPr>
            </a:p>
          </p:txBody>
        </p:sp>
        <p:sp>
          <p:nvSpPr>
            <p:cNvPr id="20" name="Rectangle 19">
              <a:extLst>
                <a:ext uri="{FF2B5EF4-FFF2-40B4-BE49-F238E27FC236}">
                  <a16:creationId xmlns:a16="http://schemas.microsoft.com/office/drawing/2014/main" id="{1DA2436D-E400-CACB-26ED-78404B80C1EC}"/>
                </a:ext>
              </a:extLst>
            </p:cNvPr>
            <p:cNvSpPr/>
            <p:nvPr/>
          </p:nvSpPr>
          <p:spPr bwMode="auto">
            <a:xfrm>
              <a:off x="394760" y="2057570"/>
              <a:ext cx="6335330" cy="1953049"/>
            </a:xfrm>
            <a:prstGeom prst="rect">
              <a:avLst/>
            </a:prstGeom>
            <a:solidFill>
              <a:srgbClr val="05643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eaLnBrk="0" hangingPunct="0"/>
              <a:endParaRPr lang="en-ZA" sz="1200" b="1" dirty="0">
                <a:latin typeface="Arial" pitchFamily="-112" charset="0"/>
                <a:ea typeface="ヒラギノ角ゴ Pro W3" pitchFamily="-112" charset="-128"/>
                <a:cs typeface="ヒラギノ角ゴ Pro W3" pitchFamily="-112" charset="-128"/>
              </a:endParaRPr>
            </a:p>
          </p:txBody>
        </p:sp>
        <p:sp>
          <p:nvSpPr>
            <p:cNvPr id="21" name="TextBox 20">
              <a:extLst>
                <a:ext uri="{FF2B5EF4-FFF2-40B4-BE49-F238E27FC236}">
                  <a16:creationId xmlns:a16="http://schemas.microsoft.com/office/drawing/2014/main" id="{28A6D96F-4B37-02B5-27D6-736609B607AA}"/>
                </a:ext>
              </a:extLst>
            </p:cNvPr>
            <p:cNvSpPr txBox="1"/>
            <p:nvPr/>
          </p:nvSpPr>
          <p:spPr>
            <a:xfrm rot="16200000">
              <a:off x="-25009" y="1373764"/>
              <a:ext cx="1276166" cy="169810"/>
            </a:xfrm>
            <a:prstGeom prst="rect">
              <a:avLst/>
            </a:prstGeom>
            <a:noFill/>
          </p:spPr>
          <p:txBody>
            <a:bodyPr wrap="square" rtlCol="0">
              <a:spAutoFit/>
            </a:bodyPr>
            <a:lstStyle/>
            <a:p>
              <a:pPr algn="ctr"/>
              <a:r>
                <a:rPr lang="en-ZA" sz="1200" dirty="0"/>
                <a:t>KEY </a:t>
              </a:r>
            </a:p>
            <a:p>
              <a:pPr algn="ctr"/>
              <a:r>
                <a:rPr lang="en-ZA" sz="1200" dirty="0"/>
                <a:t>STAKEHOLDERS</a:t>
              </a:r>
            </a:p>
          </p:txBody>
        </p:sp>
        <p:sp>
          <p:nvSpPr>
            <p:cNvPr id="22" name="TextBox 21">
              <a:extLst>
                <a:ext uri="{FF2B5EF4-FFF2-40B4-BE49-F238E27FC236}">
                  <a16:creationId xmlns:a16="http://schemas.microsoft.com/office/drawing/2014/main" id="{F1949A00-B088-52AB-0747-37F5F7CF160A}"/>
                </a:ext>
              </a:extLst>
            </p:cNvPr>
            <p:cNvSpPr txBox="1"/>
            <p:nvPr/>
          </p:nvSpPr>
          <p:spPr>
            <a:xfrm rot="16200000">
              <a:off x="-114341" y="3100324"/>
              <a:ext cx="1376039" cy="101886"/>
            </a:xfrm>
            <a:prstGeom prst="rect">
              <a:avLst/>
            </a:prstGeom>
            <a:noFill/>
          </p:spPr>
          <p:txBody>
            <a:bodyPr wrap="square" rtlCol="0">
              <a:spAutoFit/>
            </a:bodyPr>
            <a:lstStyle/>
            <a:p>
              <a:pPr algn="ctr"/>
              <a:r>
                <a:rPr lang="en-ZA" sz="1200" dirty="0">
                  <a:solidFill>
                    <a:schemeClr val="bg1"/>
                  </a:solidFill>
                </a:rPr>
                <a:t>CORE BUSINESS</a:t>
              </a:r>
            </a:p>
          </p:txBody>
        </p:sp>
        <p:sp>
          <p:nvSpPr>
            <p:cNvPr id="23" name="Rectangle 22">
              <a:extLst>
                <a:ext uri="{FF2B5EF4-FFF2-40B4-BE49-F238E27FC236}">
                  <a16:creationId xmlns:a16="http://schemas.microsoft.com/office/drawing/2014/main" id="{98D6E0D0-097C-E06A-A448-AEB35B2B7DA1}"/>
                </a:ext>
              </a:extLst>
            </p:cNvPr>
            <p:cNvSpPr/>
            <p:nvPr/>
          </p:nvSpPr>
          <p:spPr>
            <a:xfrm>
              <a:off x="921851" y="1018986"/>
              <a:ext cx="5531084" cy="494916"/>
            </a:xfrm>
            <a:prstGeom prst="rect">
              <a:avLst/>
            </a:prstGeom>
            <a:noFill/>
            <a:ln w="63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sz="1200" dirty="0"/>
            </a:p>
          </p:txBody>
        </p:sp>
        <p:sp>
          <p:nvSpPr>
            <p:cNvPr id="25" name="Rectangle 24">
              <a:extLst>
                <a:ext uri="{FF2B5EF4-FFF2-40B4-BE49-F238E27FC236}">
                  <a16:creationId xmlns:a16="http://schemas.microsoft.com/office/drawing/2014/main" id="{C3F2E0B5-277F-2020-2BF9-F8A8392E91B9}"/>
                </a:ext>
              </a:extLst>
            </p:cNvPr>
            <p:cNvSpPr/>
            <p:nvPr/>
          </p:nvSpPr>
          <p:spPr bwMode="auto">
            <a:xfrm>
              <a:off x="893605" y="1097308"/>
              <a:ext cx="746201" cy="368541"/>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eaLnBrk="0" hangingPunct="0"/>
              <a:r>
                <a:rPr lang="en-ZA" sz="1200" i="1" dirty="0">
                  <a:latin typeface="Arial" pitchFamily="-112" charset="0"/>
                  <a:ea typeface="ヒラギノ角ゴ Pro W3" pitchFamily="-112" charset="-128"/>
                  <a:cs typeface="ヒラギノ角ゴ Pro W3" pitchFamily="-112" charset="-128"/>
                </a:rPr>
                <a:t>SECTION 12 1(A) AND (B)</a:t>
              </a:r>
            </a:p>
          </p:txBody>
        </p:sp>
        <p:sp>
          <p:nvSpPr>
            <p:cNvPr id="26" name="Rectangle 25">
              <a:extLst>
                <a:ext uri="{FF2B5EF4-FFF2-40B4-BE49-F238E27FC236}">
                  <a16:creationId xmlns:a16="http://schemas.microsoft.com/office/drawing/2014/main" id="{336C5F44-3F10-69B2-820D-FCA202553FE3}"/>
                </a:ext>
              </a:extLst>
            </p:cNvPr>
            <p:cNvSpPr/>
            <p:nvPr/>
          </p:nvSpPr>
          <p:spPr bwMode="auto">
            <a:xfrm>
              <a:off x="5321258" y="1576913"/>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SAIV</a:t>
              </a:r>
            </a:p>
          </p:txBody>
        </p:sp>
        <p:sp>
          <p:nvSpPr>
            <p:cNvPr id="27" name="Rectangle 26">
              <a:extLst>
                <a:ext uri="{FF2B5EF4-FFF2-40B4-BE49-F238E27FC236}">
                  <a16:creationId xmlns:a16="http://schemas.microsoft.com/office/drawing/2014/main" id="{E157A7FF-F181-4983-36AC-F197CD84A2BF}"/>
                </a:ext>
              </a:extLst>
            </p:cNvPr>
            <p:cNvSpPr/>
            <p:nvPr/>
          </p:nvSpPr>
          <p:spPr bwMode="auto">
            <a:xfrm>
              <a:off x="1195005" y="1582331"/>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LAND AFFAIRS BOARD</a:t>
              </a:r>
            </a:p>
          </p:txBody>
        </p:sp>
        <p:sp>
          <p:nvSpPr>
            <p:cNvPr id="28" name="Rectangle 27">
              <a:extLst>
                <a:ext uri="{FF2B5EF4-FFF2-40B4-BE49-F238E27FC236}">
                  <a16:creationId xmlns:a16="http://schemas.microsoft.com/office/drawing/2014/main" id="{612C8ECE-4855-2ED4-29AD-C2766F4D9A01}"/>
                </a:ext>
              </a:extLst>
            </p:cNvPr>
            <p:cNvSpPr/>
            <p:nvPr/>
          </p:nvSpPr>
          <p:spPr>
            <a:xfrm>
              <a:off x="1021808" y="2122140"/>
              <a:ext cx="1720086" cy="182746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ZA" sz="1200" b="1" dirty="0">
                  <a:solidFill>
                    <a:srgbClr val="FFFFFF"/>
                  </a:solidFill>
                  <a:latin typeface="Arial" pitchFamily="-112" charset="0"/>
                  <a:ea typeface="ヒラギノ角ゴ Pro W3" pitchFamily="-112" charset="-128"/>
                  <a:cs typeface="ヒラギノ角ゴ Pro W3" pitchFamily="-112" charset="-128"/>
                </a:rPr>
                <a:t>VALUATIONS </a:t>
              </a:r>
            </a:p>
            <a:p>
              <a:pPr algn="ctr"/>
              <a:r>
                <a:rPr lang="en-ZA" sz="1200" b="1" dirty="0"/>
                <a:t>s</a:t>
              </a:r>
            </a:p>
          </p:txBody>
        </p:sp>
        <p:sp>
          <p:nvSpPr>
            <p:cNvPr id="29" name="Rectangle 28">
              <a:extLst>
                <a:ext uri="{FF2B5EF4-FFF2-40B4-BE49-F238E27FC236}">
                  <a16:creationId xmlns:a16="http://schemas.microsoft.com/office/drawing/2014/main" id="{6A50226E-64FA-844A-8D15-811412ECD4FD}"/>
                </a:ext>
              </a:extLst>
            </p:cNvPr>
            <p:cNvSpPr/>
            <p:nvPr/>
          </p:nvSpPr>
          <p:spPr>
            <a:xfrm>
              <a:off x="2926518" y="2120435"/>
              <a:ext cx="1595377" cy="182746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ZA" sz="1200" b="1" dirty="0">
                  <a:solidFill>
                    <a:srgbClr val="FFFFFF"/>
                  </a:solidFill>
                  <a:latin typeface="Arial" pitchFamily="-112" charset="0"/>
                  <a:ea typeface="ヒラギノ角ゴ Pro W3" pitchFamily="-112" charset="-128"/>
                  <a:cs typeface="ヒラギノ角ゴ Pro W3" pitchFamily="-112" charset="-128"/>
                </a:rPr>
                <a:t>ADVISORY</a:t>
              </a:r>
            </a:p>
            <a:p>
              <a:pPr algn="ctr"/>
              <a:endParaRPr lang="en-ZA" sz="1200" b="1" dirty="0"/>
            </a:p>
          </p:txBody>
        </p:sp>
        <p:sp>
          <p:nvSpPr>
            <p:cNvPr id="30" name="Rectangle 29">
              <a:extLst>
                <a:ext uri="{FF2B5EF4-FFF2-40B4-BE49-F238E27FC236}">
                  <a16:creationId xmlns:a16="http://schemas.microsoft.com/office/drawing/2014/main" id="{D820351B-F930-0520-3B6E-F95DC3ED7B06}"/>
                </a:ext>
              </a:extLst>
            </p:cNvPr>
            <p:cNvSpPr/>
            <p:nvPr/>
          </p:nvSpPr>
          <p:spPr>
            <a:xfrm>
              <a:off x="4752455" y="2126646"/>
              <a:ext cx="1595376" cy="182125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ZA" sz="1200" b="1" dirty="0">
                  <a:solidFill>
                    <a:srgbClr val="FFFFFF"/>
                  </a:solidFill>
                  <a:latin typeface="Arial" pitchFamily="-112" charset="0"/>
                  <a:ea typeface="ヒラギノ角ゴ Pro W3" pitchFamily="-112" charset="-128"/>
                  <a:cs typeface="ヒラギノ角ゴ Pro W3" pitchFamily="-112" charset="-128"/>
                </a:rPr>
                <a:t>OVERSIGHT</a:t>
              </a:r>
            </a:p>
            <a:p>
              <a:pPr algn="ctr"/>
              <a:endParaRPr lang="en-ZA" sz="1200" b="1" dirty="0"/>
            </a:p>
          </p:txBody>
        </p:sp>
        <p:sp>
          <p:nvSpPr>
            <p:cNvPr id="31" name="Rectangle 30">
              <a:extLst>
                <a:ext uri="{FF2B5EF4-FFF2-40B4-BE49-F238E27FC236}">
                  <a16:creationId xmlns:a16="http://schemas.microsoft.com/office/drawing/2014/main" id="{C2843D90-6A25-A2B4-C49B-0A0029374783}"/>
                </a:ext>
              </a:extLst>
            </p:cNvPr>
            <p:cNvSpPr/>
            <p:nvPr/>
          </p:nvSpPr>
          <p:spPr bwMode="auto">
            <a:xfrm>
              <a:off x="1124573" y="2518992"/>
              <a:ext cx="1542084" cy="192014"/>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CUSTOMER REQUEST MANAGEMENT</a:t>
              </a:r>
            </a:p>
          </p:txBody>
        </p:sp>
        <p:sp>
          <p:nvSpPr>
            <p:cNvPr id="33" name="Rectangle 32">
              <a:extLst>
                <a:ext uri="{FF2B5EF4-FFF2-40B4-BE49-F238E27FC236}">
                  <a16:creationId xmlns:a16="http://schemas.microsoft.com/office/drawing/2014/main" id="{59A4B4BB-8B7A-5D60-ADF4-26740D9E6F35}"/>
                </a:ext>
              </a:extLst>
            </p:cNvPr>
            <p:cNvSpPr/>
            <p:nvPr/>
          </p:nvSpPr>
          <p:spPr bwMode="auto">
            <a:xfrm>
              <a:off x="1115971" y="2751887"/>
              <a:ext cx="1549264" cy="192014"/>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VALUATIONS ALLOCATION</a:t>
              </a:r>
            </a:p>
          </p:txBody>
        </p:sp>
        <p:sp>
          <p:nvSpPr>
            <p:cNvPr id="34" name="Rectangle 33">
              <a:extLst>
                <a:ext uri="{FF2B5EF4-FFF2-40B4-BE49-F238E27FC236}">
                  <a16:creationId xmlns:a16="http://schemas.microsoft.com/office/drawing/2014/main" id="{1AA5A275-0B38-03BF-8120-E9E16444F1DF}"/>
                </a:ext>
              </a:extLst>
            </p:cNvPr>
            <p:cNvSpPr/>
            <p:nvPr/>
          </p:nvSpPr>
          <p:spPr bwMode="auto">
            <a:xfrm>
              <a:off x="1121117" y="2984782"/>
              <a:ext cx="1549264" cy="192014"/>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VALUATIONS</a:t>
              </a:r>
            </a:p>
          </p:txBody>
        </p:sp>
        <p:sp>
          <p:nvSpPr>
            <p:cNvPr id="35" name="Rectangle 34">
              <a:extLst>
                <a:ext uri="{FF2B5EF4-FFF2-40B4-BE49-F238E27FC236}">
                  <a16:creationId xmlns:a16="http://schemas.microsoft.com/office/drawing/2014/main" id="{AD6ECB88-6229-3B9D-E505-DE8F025F41F4}"/>
                </a:ext>
              </a:extLst>
            </p:cNvPr>
            <p:cNvSpPr/>
            <p:nvPr/>
          </p:nvSpPr>
          <p:spPr bwMode="auto">
            <a:xfrm>
              <a:off x="1117393" y="3217677"/>
              <a:ext cx="1549264" cy="192014"/>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ASSURANCE</a:t>
              </a:r>
            </a:p>
          </p:txBody>
        </p:sp>
        <p:sp>
          <p:nvSpPr>
            <p:cNvPr id="36" name="Rectangle 35">
              <a:extLst>
                <a:ext uri="{FF2B5EF4-FFF2-40B4-BE49-F238E27FC236}">
                  <a16:creationId xmlns:a16="http://schemas.microsoft.com/office/drawing/2014/main" id="{9471EA4A-F52A-739F-7207-3EEBC52ACA6F}"/>
                </a:ext>
              </a:extLst>
            </p:cNvPr>
            <p:cNvSpPr/>
            <p:nvPr/>
          </p:nvSpPr>
          <p:spPr bwMode="auto">
            <a:xfrm>
              <a:off x="2980053" y="2305788"/>
              <a:ext cx="1455000" cy="160671"/>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LAND VALUES QUALITY REVIEW</a:t>
              </a:r>
            </a:p>
          </p:txBody>
        </p:sp>
        <p:sp>
          <p:nvSpPr>
            <p:cNvPr id="37" name="Rectangle 36">
              <a:extLst>
                <a:ext uri="{FF2B5EF4-FFF2-40B4-BE49-F238E27FC236}">
                  <a16:creationId xmlns:a16="http://schemas.microsoft.com/office/drawing/2014/main" id="{AD87D967-A8F7-23A1-D603-693A94DF303B}"/>
                </a:ext>
              </a:extLst>
            </p:cNvPr>
            <p:cNvSpPr/>
            <p:nvPr/>
          </p:nvSpPr>
          <p:spPr bwMode="auto">
            <a:xfrm>
              <a:off x="2972541" y="2497265"/>
              <a:ext cx="1463210" cy="167581"/>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COMPENSATION RECOMMENDATIONS</a:t>
              </a:r>
            </a:p>
          </p:txBody>
        </p:sp>
        <p:sp>
          <p:nvSpPr>
            <p:cNvPr id="38" name="Rectangle 37">
              <a:extLst>
                <a:ext uri="{FF2B5EF4-FFF2-40B4-BE49-F238E27FC236}">
                  <a16:creationId xmlns:a16="http://schemas.microsoft.com/office/drawing/2014/main" id="{99213857-5EC5-9CD7-6CDE-6FF943D14EE9}"/>
                </a:ext>
              </a:extLst>
            </p:cNvPr>
            <p:cNvSpPr/>
            <p:nvPr/>
          </p:nvSpPr>
          <p:spPr bwMode="auto">
            <a:xfrm>
              <a:off x="2972541" y="2708070"/>
              <a:ext cx="1463210" cy="146361"/>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APPRAISALS</a:t>
              </a:r>
            </a:p>
          </p:txBody>
        </p:sp>
        <p:sp>
          <p:nvSpPr>
            <p:cNvPr id="39" name="Rectangle 38">
              <a:extLst>
                <a:ext uri="{FF2B5EF4-FFF2-40B4-BE49-F238E27FC236}">
                  <a16:creationId xmlns:a16="http://schemas.microsoft.com/office/drawing/2014/main" id="{73FBA2C4-4DA9-0446-9553-C48FE9A445AD}"/>
                </a:ext>
              </a:extLst>
            </p:cNvPr>
            <p:cNvSpPr/>
            <p:nvPr/>
          </p:nvSpPr>
          <p:spPr bwMode="auto">
            <a:xfrm>
              <a:off x="2968177" y="2900080"/>
              <a:ext cx="1482020" cy="134959"/>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APPEALS/JUDGEMENTS</a:t>
              </a:r>
            </a:p>
          </p:txBody>
        </p:sp>
        <p:sp>
          <p:nvSpPr>
            <p:cNvPr id="40" name="Rectangle 39">
              <a:extLst>
                <a:ext uri="{FF2B5EF4-FFF2-40B4-BE49-F238E27FC236}">
                  <a16:creationId xmlns:a16="http://schemas.microsoft.com/office/drawing/2014/main" id="{CE6A1DE6-6E18-5051-D4EC-3EDC1B7D4981}"/>
                </a:ext>
              </a:extLst>
            </p:cNvPr>
            <p:cNvSpPr/>
            <p:nvPr/>
          </p:nvSpPr>
          <p:spPr bwMode="auto">
            <a:xfrm>
              <a:off x="1112689" y="2294726"/>
              <a:ext cx="1550244" cy="183749"/>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NATIONAL LAND VALUES DATABASE MANAGEMENT</a:t>
              </a:r>
            </a:p>
          </p:txBody>
        </p:sp>
        <p:sp>
          <p:nvSpPr>
            <p:cNvPr id="41" name="Rectangle 40">
              <a:extLst>
                <a:ext uri="{FF2B5EF4-FFF2-40B4-BE49-F238E27FC236}">
                  <a16:creationId xmlns:a16="http://schemas.microsoft.com/office/drawing/2014/main" id="{594A6966-C3E0-E338-2244-21A49801468C}"/>
                </a:ext>
              </a:extLst>
            </p:cNvPr>
            <p:cNvSpPr/>
            <p:nvPr/>
          </p:nvSpPr>
          <p:spPr bwMode="auto">
            <a:xfrm>
              <a:off x="4841343" y="2658798"/>
              <a:ext cx="1434913" cy="185586"/>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COMPLAINCE MANAGEMENT</a:t>
              </a:r>
            </a:p>
          </p:txBody>
        </p:sp>
        <p:sp>
          <p:nvSpPr>
            <p:cNvPr id="42" name="Rectangle 41">
              <a:extLst>
                <a:ext uri="{FF2B5EF4-FFF2-40B4-BE49-F238E27FC236}">
                  <a16:creationId xmlns:a16="http://schemas.microsoft.com/office/drawing/2014/main" id="{34CEEAA8-54F8-AB4E-D5C3-675B79B11B21}"/>
                </a:ext>
              </a:extLst>
            </p:cNvPr>
            <p:cNvSpPr/>
            <p:nvPr/>
          </p:nvSpPr>
          <p:spPr bwMode="auto">
            <a:xfrm>
              <a:off x="4841343" y="2892243"/>
              <a:ext cx="1434913" cy="203996"/>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STANDARDS, FRAMEWORKS &amp; METHODLOGIES</a:t>
              </a:r>
            </a:p>
          </p:txBody>
        </p:sp>
        <p:sp>
          <p:nvSpPr>
            <p:cNvPr id="43" name="Rectangle 42">
              <a:extLst>
                <a:ext uri="{FF2B5EF4-FFF2-40B4-BE49-F238E27FC236}">
                  <a16:creationId xmlns:a16="http://schemas.microsoft.com/office/drawing/2014/main" id="{6D69CFEF-AD40-783E-FFC2-78016A646CD3}"/>
                </a:ext>
              </a:extLst>
            </p:cNvPr>
            <p:cNvSpPr/>
            <p:nvPr/>
          </p:nvSpPr>
          <p:spPr bwMode="auto">
            <a:xfrm>
              <a:off x="2967443" y="3080913"/>
              <a:ext cx="1482020" cy="179999"/>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LEARNING SOLUTIONS</a:t>
              </a:r>
            </a:p>
          </p:txBody>
        </p:sp>
        <p:sp>
          <p:nvSpPr>
            <p:cNvPr id="46" name="Rectangle 45">
              <a:extLst>
                <a:ext uri="{FF2B5EF4-FFF2-40B4-BE49-F238E27FC236}">
                  <a16:creationId xmlns:a16="http://schemas.microsoft.com/office/drawing/2014/main" id="{5B78F7BC-D4D3-6C81-D165-A41D2837CDE9}"/>
                </a:ext>
              </a:extLst>
            </p:cNvPr>
            <p:cNvSpPr/>
            <p:nvPr/>
          </p:nvSpPr>
          <p:spPr bwMode="auto">
            <a:xfrm>
              <a:off x="2967443" y="3291965"/>
              <a:ext cx="1482020" cy="179999"/>
            </a:xfrm>
            <a:prstGeom prst="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b="1" dirty="0">
                  <a:solidFill>
                    <a:srgbClr val="000000"/>
                  </a:solidFill>
                  <a:latin typeface="Arial" pitchFamily="-112" charset="0"/>
                  <a:ea typeface="ヒラギノ角ゴ Pro W3" pitchFamily="-112" charset="-128"/>
                  <a:cs typeface="ヒラギノ角ゴ Pro W3" pitchFamily="-112" charset="-128"/>
                </a:rPr>
                <a:t>COMMUNITY EDUCATION &amp; AWARENESS</a:t>
              </a:r>
            </a:p>
          </p:txBody>
        </p:sp>
        <p:sp>
          <p:nvSpPr>
            <p:cNvPr id="47" name="Rectangle 46">
              <a:extLst>
                <a:ext uri="{FF2B5EF4-FFF2-40B4-BE49-F238E27FC236}">
                  <a16:creationId xmlns:a16="http://schemas.microsoft.com/office/drawing/2014/main" id="{93AD3D3F-1DB3-81C0-C86A-12D4FF1C3A83}"/>
                </a:ext>
              </a:extLst>
            </p:cNvPr>
            <p:cNvSpPr/>
            <p:nvPr/>
          </p:nvSpPr>
          <p:spPr bwMode="auto">
            <a:xfrm>
              <a:off x="2785587" y="1093394"/>
              <a:ext cx="768812"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LAND REDISTRITBUTION &amp; TENTURE REFORM</a:t>
              </a:r>
            </a:p>
          </p:txBody>
        </p:sp>
        <p:sp>
          <p:nvSpPr>
            <p:cNvPr id="48" name="Rectangle 47">
              <a:extLst>
                <a:ext uri="{FF2B5EF4-FFF2-40B4-BE49-F238E27FC236}">
                  <a16:creationId xmlns:a16="http://schemas.microsoft.com/office/drawing/2014/main" id="{20BE050A-8756-920E-1309-89A4648FAA59}"/>
                </a:ext>
              </a:extLst>
            </p:cNvPr>
            <p:cNvSpPr/>
            <p:nvPr/>
          </p:nvSpPr>
          <p:spPr bwMode="auto">
            <a:xfrm>
              <a:off x="4599422" y="1099623"/>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PROVINCIAL GOVERNMENT ENTITIES</a:t>
              </a:r>
            </a:p>
          </p:txBody>
        </p:sp>
        <p:sp>
          <p:nvSpPr>
            <p:cNvPr id="49" name="Rectangle 48">
              <a:extLst>
                <a:ext uri="{FF2B5EF4-FFF2-40B4-BE49-F238E27FC236}">
                  <a16:creationId xmlns:a16="http://schemas.microsoft.com/office/drawing/2014/main" id="{14A2D76F-78C2-41BC-01B3-FE11CC32D402}"/>
                </a:ext>
              </a:extLst>
            </p:cNvPr>
            <p:cNvSpPr/>
            <p:nvPr/>
          </p:nvSpPr>
          <p:spPr bwMode="auto">
            <a:xfrm>
              <a:off x="3700773" y="1097193"/>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NATIONAL GOVERNMENT ENTITIES</a:t>
              </a:r>
            </a:p>
          </p:txBody>
        </p:sp>
        <p:sp>
          <p:nvSpPr>
            <p:cNvPr id="50" name="Rectangle 49">
              <a:extLst>
                <a:ext uri="{FF2B5EF4-FFF2-40B4-BE49-F238E27FC236}">
                  <a16:creationId xmlns:a16="http://schemas.microsoft.com/office/drawing/2014/main" id="{AD802701-D9BD-B688-16E2-C35C302EB87E}"/>
                </a:ext>
              </a:extLst>
            </p:cNvPr>
            <p:cNvSpPr/>
            <p:nvPr/>
          </p:nvSpPr>
          <p:spPr bwMode="auto">
            <a:xfrm>
              <a:off x="1887728" y="1098559"/>
              <a:ext cx="746201" cy="368541"/>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eaLnBrk="0" hangingPunct="0"/>
              <a:r>
                <a:rPr lang="en-ZA" sz="1200" dirty="0">
                  <a:solidFill>
                    <a:schemeClr val="bg1"/>
                  </a:solidFill>
                  <a:latin typeface="Arial" pitchFamily="-112" charset="0"/>
                  <a:ea typeface="ヒラギノ角ゴ Pro W3" pitchFamily="-112" charset="-128"/>
                  <a:cs typeface="ヒラギノ角ゴ Pro W3" pitchFamily="-112" charset="-128"/>
                </a:rPr>
                <a:t>COMMISSION OF RESTITUTION OF LAND RIGHTS</a:t>
              </a:r>
            </a:p>
          </p:txBody>
        </p:sp>
        <p:sp>
          <p:nvSpPr>
            <p:cNvPr id="51" name="Rectangle 50">
              <a:extLst>
                <a:ext uri="{FF2B5EF4-FFF2-40B4-BE49-F238E27FC236}">
                  <a16:creationId xmlns:a16="http://schemas.microsoft.com/office/drawing/2014/main" id="{F1830045-2F24-4072-BA82-948908401198}"/>
                </a:ext>
              </a:extLst>
            </p:cNvPr>
            <p:cNvSpPr/>
            <p:nvPr/>
          </p:nvSpPr>
          <p:spPr>
            <a:xfrm>
              <a:off x="1029904" y="3689182"/>
              <a:ext cx="5298877" cy="9475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solidFill>
                    <a:schemeClr val="tx1"/>
                  </a:solidFill>
                  <a:latin typeface="Arial" panose="020B0604020202020204" pitchFamily="34" charset="0"/>
                  <a:cs typeface="Arial" panose="020B0604020202020204" pitchFamily="34" charset="0"/>
                </a:rPr>
                <a:t>REGION B</a:t>
              </a:r>
            </a:p>
          </p:txBody>
        </p:sp>
        <p:sp>
          <p:nvSpPr>
            <p:cNvPr id="52" name="Rectangle 51">
              <a:extLst>
                <a:ext uri="{FF2B5EF4-FFF2-40B4-BE49-F238E27FC236}">
                  <a16:creationId xmlns:a16="http://schemas.microsoft.com/office/drawing/2014/main" id="{AF7B96F6-3BB3-B8CB-6A06-78C39CD4F822}"/>
                </a:ext>
              </a:extLst>
            </p:cNvPr>
            <p:cNvSpPr/>
            <p:nvPr/>
          </p:nvSpPr>
          <p:spPr>
            <a:xfrm>
              <a:off x="1029777" y="3524671"/>
              <a:ext cx="5308529" cy="12532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solidFill>
                    <a:schemeClr val="tx1"/>
                  </a:solidFill>
                  <a:latin typeface="Arial" panose="020B0604020202020204" pitchFamily="34" charset="0"/>
                  <a:cs typeface="Arial" panose="020B0604020202020204" pitchFamily="34" charset="0"/>
                </a:rPr>
                <a:t>REGION A</a:t>
              </a:r>
            </a:p>
          </p:txBody>
        </p:sp>
        <p:sp>
          <p:nvSpPr>
            <p:cNvPr id="54" name="Rectangle 53">
              <a:extLst>
                <a:ext uri="{FF2B5EF4-FFF2-40B4-BE49-F238E27FC236}">
                  <a16:creationId xmlns:a16="http://schemas.microsoft.com/office/drawing/2014/main" id="{6D76817B-6554-B38A-B0B5-07BA5BA4A24B}"/>
                </a:ext>
              </a:extLst>
            </p:cNvPr>
            <p:cNvSpPr/>
            <p:nvPr/>
          </p:nvSpPr>
          <p:spPr>
            <a:xfrm>
              <a:off x="1029777" y="3833096"/>
              <a:ext cx="5298877" cy="9475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b="1" dirty="0">
                  <a:solidFill>
                    <a:schemeClr val="tx1"/>
                  </a:solidFill>
                  <a:latin typeface="Arial" panose="020B0604020202020204" pitchFamily="34" charset="0"/>
                  <a:cs typeface="Arial" panose="020B0604020202020204" pitchFamily="34" charset="0"/>
                </a:rPr>
                <a:t>REGION C</a:t>
              </a:r>
            </a:p>
          </p:txBody>
        </p:sp>
      </p:grpSp>
    </p:spTree>
    <p:extLst>
      <p:ext uri="{BB962C8B-B14F-4D97-AF65-F5344CB8AC3E}">
        <p14:creationId xmlns:p14="http://schemas.microsoft.com/office/powerpoint/2010/main" val="127327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198303"/>
            <a:ext cx="21031200" cy="1163097"/>
          </a:xfrm>
        </p:spPr>
        <p:txBody>
          <a:bodyPr/>
          <a:lstStyle/>
          <a:p>
            <a:r>
              <a:rPr lang="en-US" dirty="0">
                <a:solidFill>
                  <a:srgbClr val="B1C0C9"/>
                </a:solidFill>
              </a:rPr>
              <a:t>Business</a:t>
            </a:r>
            <a:r>
              <a:rPr lang="en-US" dirty="0"/>
              <a:t> </a:t>
            </a:r>
            <a:r>
              <a:rPr lang="en-US" dirty="0">
                <a:solidFill>
                  <a:schemeClr val="accent2"/>
                </a:solidFill>
              </a:rPr>
              <a:t>Process</a:t>
            </a:r>
          </a:p>
        </p:txBody>
      </p:sp>
      <p:sp>
        <p:nvSpPr>
          <p:cNvPr id="4" name="Oval 3"/>
          <p:cNvSpPr/>
          <p:nvPr/>
        </p:nvSpPr>
        <p:spPr>
          <a:xfrm>
            <a:off x="1079185" y="4909145"/>
            <a:ext cx="4508500" cy="4508500"/>
          </a:xfrm>
          <a:prstGeom prst="ellipse">
            <a:avLst/>
          </a:prstGeom>
          <a:solidFill>
            <a:srgbClr val="B1C0C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p:cNvSpPr/>
          <p:nvPr/>
        </p:nvSpPr>
        <p:spPr>
          <a:xfrm>
            <a:off x="4934892" y="4909145"/>
            <a:ext cx="4508500" cy="4508500"/>
          </a:xfrm>
          <a:prstGeom prst="ellipse">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9937751" y="4909145"/>
            <a:ext cx="4508500" cy="4508500"/>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13793458" y="4909145"/>
            <a:ext cx="4508500" cy="4508500"/>
          </a:xfrm>
          <a:prstGeom prst="ellipse">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p:cNvSpPr/>
          <p:nvPr/>
        </p:nvSpPr>
        <p:spPr>
          <a:xfrm>
            <a:off x="17649164" y="4909145"/>
            <a:ext cx="4508500" cy="4508500"/>
          </a:xfrm>
          <a:prstGeom prst="ellipse">
            <a:avLst/>
          </a:prstGeom>
          <a:solidFill>
            <a:schemeClr val="accent5">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5"/>
          <p:cNvSpPr>
            <a:spLocks/>
          </p:cNvSpPr>
          <p:nvPr/>
        </p:nvSpPr>
        <p:spPr bwMode="auto">
          <a:xfrm>
            <a:off x="1381604" y="4629745"/>
            <a:ext cx="3903663" cy="844550"/>
          </a:xfrm>
          <a:custGeom>
            <a:avLst/>
            <a:gdLst>
              <a:gd name="T0" fmla="*/ 6306 w 6306"/>
              <a:gd name="T1" fmla="*/ 1349 h 1361"/>
              <a:gd name="T2" fmla="*/ 6212 w 6306"/>
              <a:gd name="T3" fmla="*/ 1024 h 1361"/>
              <a:gd name="T4" fmla="*/ 6107 w 6306"/>
              <a:gd name="T5" fmla="*/ 1133 h 1361"/>
              <a:gd name="T6" fmla="*/ 3159 w 6306"/>
              <a:gd name="T7" fmla="*/ 0 h 1361"/>
              <a:gd name="T8" fmla="*/ 0 w 6306"/>
              <a:gd name="T9" fmla="*/ 1337 h 1361"/>
              <a:gd name="T10" fmla="*/ 24 w 6306"/>
              <a:gd name="T11" fmla="*/ 1361 h 1361"/>
              <a:gd name="T12" fmla="*/ 3159 w 6306"/>
              <a:gd name="T13" fmla="*/ 34 h 1361"/>
              <a:gd name="T14" fmla="*/ 6083 w 6306"/>
              <a:gd name="T15" fmla="*/ 1158 h 1361"/>
              <a:gd name="T16" fmla="*/ 5978 w 6306"/>
              <a:gd name="T17" fmla="*/ 1268 h 1361"/>
              <a:gd name="T18" fmla="*/ 6306 w 6306"/>
              <a:gd name="T19" fmla="*/ 1349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06" h="1361">
                <a:moveTo>
                  <a:pt x="6306" y="1349"/>
                </a:moveTo>
                <a:cubicBezTo>
                  <a:pt x="6212" y="1024"/>
                  <a:pt x="6212" y="1024"/>
                  <a:pt x="6212" y="1024"/>
                </a:cubicBezTo>
                <a:cubicBezTo>
                  <a:pt x="6107" y="1133"/>
                  <a:pt x="6107" y="1133"/>
                  <a:pt x="6107" y="1133"/>
                </a:cubicBezTo>
                <a:cubicBezTo>
                  <a:pt x="5297" y="402"/>
                  <a:pt x="4252" y="0"/>
                  <a:pt x="3159" y="0"/>
                </a:cubicBezTo>
                <a:cubicBezTo>
                  <a:pt x="1959" y="0"/>
                  <a:pt x="837" y="475"/>
                  <a:pt x="0" y="1337"/>
                </a:cubicBezTo>
                <a:cubicBezTo>
                  <a:pt x="24" y="1361"/>
                  <a:pt x="24" y="1361"/>
                  <a:pt x="24" y="1361"/>
                </a:cubicBezTo>
                <a:cubicBezTo>
                  <a:pt x="855" y="505"/>
                  <a:pt x="1968" y="34"/>
                  <a:pt x="3159" y="34"/>
                </a:cubicBezTo>
                <a:cubicBezTo>
                  <a:pt x="4243" y="34"/>
                  <a:pt x="5280" y="433"/>
                  <a:pt x="6083" y="1158"/>
                </a:cubicBezTo>
                <a:cubicBezTo>
                  <a:pt x="5978" y="1268"/>
                  <a:pt x="5978" y="1268"/>
                  <a:pt x="5978" y="1268"/>
                </a:cubicBezTo>
                <a:lnTo>
                  <a:pt x="6306" y="134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5"/>
          <p:cNvSpPr>
            <a:spLocks/>
          </p:cNvSpPr>
          <p:nvPr/>
        </p:nvSpPr>
        <p:spPr bwMode="auto">
          <a:xfrm rot="10800000" flipH="1">
            <a:off x="5237310" y="8852495"/>
            <a:ext cx="3903663" cy="844550"/>
          </a:xfrm>
          <a:custGeom>
            <a:avLst/>
            <a:gdLst>
              <a:gd name="T0" fmla="*/ 6306 w 6306"/>
              <a:gd name="T1" fmla="*/ 1349 h 1361"/>
              <a:gd name="T2" fmla="*/ 6212 w 6306"/>
              <a:gd name="T3" fmla="*/ 1024 h 1361"/>
              <a:gd name="T4" fmla="*/ 6107 w 6306"/>
              <a:gd name="T5" fmla="*/ 1133 h 1361"/>
              <a:gd name="T6" fmla="*/ 3159 w 6306"/>
              <a:gd name="T7" fmla="*/ 0 h 1361"/>
              <a:gd name="T8" fmla="*/ 0 w 6306"/>
              <a:gd name="T9" fmla="*/ 1337 h 1361"/>
              <a:gd name="T10" fmla="*/ 24 w 6306"/>
              <a:gd name="T11" fmla="*/ 1361 h 1361"/>
              <a:gd name="T12" fmla="*/ 3159 w 6306"/>
              <a:gd name="T13" fmla="*/ 34 h 1361"/>
              <a:gd name="T14" fmla="*/ 6083 w 6306"/>
              <a:gd name="T15" fmla="*/ 1158 h 1361"/>
              <a:gd name="T16" fmla="*/ 5978 w 6306"/>
              <a:gd name="T17" fmla="*/ 1268 h 1361"/>
              <a:gd name="T18" fmla="*/ 6306 w 6306"/>
              <a:gd name="T19" fmla="*/ 1349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06" h="1361">
                <a:moveTo>
                  <a:pt x="6306" y="1349"/>
                </a:moveTo>
                <a:cubicBezTo>
                  <a:pt x="6212" y="1024"/>
                  <a:pt x="6212" y="1024"/>
                  <a:pt x="6212" y="1024"/>
                </a:cubicBezTo>
                <a:cubicBezTo>
                  <a:pt x="6107" y="1133"/>
                  <a:pt x="6107" y="1133"/>
                  <a:pt x="6107" y="1133"/>
                </a:cubicBezTo>
                <a:cubicBezTo>
                  <a:pt x="5297" y="402"/>
                  <a:pt x="4252" y="0"/>
                  <a:pt x="3159" y="0"/>
                </a:cubicBezTo>
                <a:cubicBezTo>
                  <a:pt x="1959" y="0"/>
                  <a:pt x="837" y="475"/>
                  <a:pt x="0" y="1337"/>
                </a:cubicBezTo>
                <a:cubicBezTo>
                  <a:pt x="24" y="1361"/>
                  <a:pt x="24" y="1361"/>
                  <a:pt x="24" y="1361"/>
                </a:cubicBezTo>
                <a:cubicBezTo>
                  <a:pt x="855" y="505"/>
                  <a:pt x="1968" y="34"/>
                  <a:pt x="3159" y="34"/>
                </a:cubicBezTo>
                <a:cubicBezTo>
                  <a:pt x="4243" y="34"/>
                  <a:pt x="5280" y="433"/>
                  <a:pt x="6083" y="1158"/>
                </a:cubicBezTo>
                <a:cubicBezTo>
                  <a:pt x="5978" y="1268"/>
                  <a:pt x="5978" y="1268"/>
                  <a:pt x="5978" y="1268"/>
                </a:cubicBezTo>
                <a:lnTo>
                  <a:pt x="6306" y="134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
          <p:cNvSpPr>
            <a:spLocks/>
          </p:cNvSpPr>
          <p:nvPr/>
        </p:nvSpPr>
        <p:spPr bwMode="auto">
          <a:xfrm>
            <a:off x="10240168" y="4629745"/>
            <a:ext cx="3903663" cy="844550"/>
          </a:xfrm>
          <a:custGeom>
            <a:avLst/>
            <a:gdLst>
              <a:gd name="T0" fmla="*/ 6306 w 6306"/>
              <a:gd name="T1" fmla="*/ 1349 h 1361"/>
              <a:gd name="T2" fmla="*/ 6212 w 6306"/>
              <a:gd name="T3" fmla="*/ 1024 h 1361"/>
              <a:gd name="T4" fmla="*/ 6107 w 6306"/>
              <a:gd name="T5" fmla="*/ 1133 h 1361"/>
              <a:gd name="T6" fmla="*/ 3159 w 6306"/>
              <a:gd name="T7" fmla="*/ 0 h 1361"/>
              <a:gd name="T8" fmla="*/ 0 w 6306"/>
              <a:gd name="T9" fmla="*/ 1337 h 1361"/>
              <a:gd name="T10" fmla="*/ 24 w 6306"/>
              <a:gd name="T11" fmla="*/ 1361 h 1361"/>
              <a:gd name="T12" fmla="*/ 3159 w 6306"/>
              <a:gd name="T13" fmla="*/ 34 h 1361"/>
              <a:gd name="T14" fmla="*/ 6083 w 6306"/>
              <a:gd name="T15" fmla="*/ 1158 h 1361"/>
              <a:gd name="T16" fmla="*/ 5978 w 6306"/>
              <a:gd name="T17" fmla="*/ 1268 h 1361"/>
              <a:gd name="T18" fmla="*/ 6306 w 6306"/>
              <a:gd name="T19" fmla="*/ 1349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06" h="1361">
                <a:moveTo>
                  <a:pt x="6306" y="1349"/>
                </a:moveTo>
                <a:cubicBezTo>
                  <a:pt x="6212" y="1024"/>
                  <a:pt x="6212" y="1024"/>
                  <a:pt x="6212" y="1024"/>
                </a:cubicBezTo>
                <a:cubicBezTo>
                  <a:pt x="6107" y="1133"/>
                  <a:pt x="6107" y="1133"/>
                  <a:pt x="6107" y="1133"/>
                </a:cubicBezTo>
                <a:cubicBezTo>
                  <a:pt x="5297" y="402"/>
                  <a:pt x="4252" y="0"/>
                  <a:pt x="3159" y="0"/>
                </a:cubicBezTo>
                <a:cubicBezTo>
                  <a:pt x="1959" y="0"/>
                  <a:pt x="837" y="475"/>
                  <a:pt x="0" y="1337"/>
                </a:cubicBezTo>
                <a:cubicBezTo>
                  <a:pt x="24" y="1361"/>
                  <a:pt x="24" y="1361"/>
                  <a:pt x="24" y="1361"/>
                </a:cubicBezTo>
                <a:cubicBezTo>
                  <a:pt x="855" y="505"/>
                  <a:pt x="1968" y="34"/>
                  <a:pt x="3159" y="34"/>
                </a:cubicBezTo>
                <a:cubicBezTo>
                  <a:pt x="4243" y="34"/>
                  <a:pt x="5280" y="433"/>
                  <a:pt x="6083" y="1158"/>
                </a:cubicBezTo>
                <a:cubicBezTo>
                  <a:pt x="5978" y="1268"/>
                  <a:pt x="5978" y="1268"/>
                  <a:pt x="5978" y="1268"/>
                </a:cubicBezTo>
                <a:lnTo>
                  <a:pt x="6306" y="134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9" name="Freeform 5"/>
          <p:cNvSpPr>
            <a:spLocks/>
          </p:cNvSpPr>
          <p:nvPr/>
        </p:nvSpPr>
        <p:spPr bwMode="auto">
          <a:xfrm rot="10800000" flipH="1">
            <a:off x="14095876" y="8852495"/>
            <a:ext cx="3903663" cy="844550"/>
          </a:xfrm>
          <a:custGeom>
            <a:avLst/>
            <a:gdLst>
              <a:gd name="T0" fmla="*/ 6306 w 6306"/>
              <a:gd name="T1" fmla="*/ 1349 h 1361"/>
              <a:gd name="T2" fmla="*/ 6212 w 6306"/>
              <a:gd name="T3" fmla="*/ 1024 h 1361"/>
              <a:gd name="T4" fmla="*/ 6107 w 6306"/>
              <a:gd name="T5" fmla="*/ 1133 h 1361"/>
              <a:gd name="T6" fmla="*/ 3159 w 6306"/>
              <a:gd name="T7" fmla="*/ 0 h 1361"/>
              <a:gd name="T8" fmla="*/ 0 w 6306"/>
              <a:gd name="T9" fmla="*/ 1337 h 1361"/>
              <a:gd name="T10" fmla="*/ 24 w 6306"/>
              <a:gd name="T11" fmla="*/ 1361 h 1361"/>
              <a:gd name="T12" fmla="*/ 3159 w 6306"/>
              <a:gd name="T13" fmla="*/ 34 h 1361"/>
              <a:gd name="T14" fmla="*/ 6083 w 6306"/>
              <a:gd name="T15" fmla="*/ 1158 h 1361"/>
              <a:gd name="T16" fmla="*/ 5978 w 6306"/>
              <a:gd name="T17" fmla="*/ 1268 h 1361"/>
              <a:gd name="T18" fmla="*/ 6306 w 6306"/>
              <a:gd name="T19" fmla="*/ 1349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06" h="1361">
                <a:moveTo>
                  <a:pt x="6306" y="1349"/>
                </a:moveTo>
                <a:cubicBezTo>
                  <a:pt x="6212" y="1024"/>
                  <a:pt x="6212" y="1024"/>
                  <a:pt x="6212" y="1024"/>
                </a:cubicBezTo>
                <a:cubicBezTo>
                  <a:pt x="6107" y="1133"/>
                  <a:pt x="6107" y="1133"/>
                  <a:pt x="6107" y="1133"/>
                </a:cubicBezTo>
                <a:cubicBezTo>
                  <a:pt x="5297" y="402"/>
                  <a:pt x="4252" y="0"/>
                  <a:pt x="3159" y="0"/>
                </a:cubicBezTo>
                <a:cubicBezTo>
                  <a:pt x="1959" y="0"/>
                  <a:pt x="837" y="475"/>
                  <a:pt x="0" y="1337"/>
                </a:cubicBezTo>
                <a:cubicBezTo>
                  <a:pt x="24" y="1361"/>
                  <a:pt x="24" y="1361"/>
                  <a:pt x="24" y="1361"/>
                </a:cubicBezTo>
                <a:cubicBezTo>
                  <a:pt x="855" y="505"/>
                  <a:pt x="1968" y="34"/>
                  <a:pt x="3159" y="34"/>
                </a:cubicBezTo>
                <a:cubicBezTo>
                  <a:pt x="4243" y="34"/>
                  <a:pt x="5280" y="433"/>
                  <a:pt x="6083" y="1158"/>
                </a:cubicBezTo>
                <a:cubicBezTo>
                  <a:pt x="5978" y="1268"/>
                  <a:pt x="5978" y="1268"/>
                  <a:pt x="5978" y="1268"/>
                </a:cubicBezTo>
                <a:lnTo>
                  <a:pt x="6306" y="134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5"/>
          <p:cNvSpPr>
            <a:spLocks/>
          </p:cNvSpPr>
          <p:nvPr/>
        </p:nvSpPr>
        <p:spPr bwMode="auto">
          <a:xfrm>
            <a:off x="17951580" y="4629745"/>
            <a:ext cx="3903663" cy="844550"/>
          </a:xfrm>
          <a:custGeom>
            <a:avLst/>
            <a:gdLst>
              <a:gd name="T0" fmla="*/ 6306 w 6306"/>
              <a:gd name="T1" fmla="*/ 1349 h 1361"/>
              <a:gd name="T2" fmla="*/ 6212 w 6306"/>
              <a:gd name="T3" fmla="*/ 1024 h 1361"/>
              <a:gd name="T4" fmla="*/ 6107 w 6306"/>
              <a:gd name="T5" fmla="*/ 1133 h 1361"/>
              <a:gd name="T6" fmla="*/ 3159 w 6306"/>
              <a:gd name="T7" fmla="*/ 0 h 1361"/>
              <a:gd name="T8" fmla="*/ 0 w 6306"/>
              <a:gd name="T9" fmla="*/ 1337 h 1361"/>
              <a:gd name="T10" fmla="*/ 24 w 6306"/>
              <a:gd name="T11" fmla="*/ 1361 h 1361"/>
              <a:gd name="T12" fmla="*/ 3159 w 6306"/>
              <a:gd name="T13" fmla="*/ 34 h 1361"/>
              <a:gd name="T14" fmla="*/ 6083 w 6306"/>
              <a:gd name="T15" fmla="*/ 1158 h 1361"/>
              <a:gd name="T16" fmla="*/ 5978 w 6306"/>
              <a:gd name="T17" fmla="*/ 1268 h 1361"/>
              <a:gd name="T18" fmla="*/ 6306 w 6306"/>
              <a:gd name="T19" fmla="*/ 1349 h 1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06" h="1361">
                <a:moveTo>
                  <a:pt x="6306" y="1349"/>
                </a:moveTo>
                <a:cubicBezTo>
                  <a:pt x="6212" y="1024"/>
                  <a:pt x="6212" y="1024"/>
                  <a:pt x="6212" y="1024"/>
                </a:cubicBezTo>
                <a:cubicBezTo>
                  <a:pt x="6107" y="1133"/>
                  <a:pt x="6107" y="1133"/>
                  <a:pt x="6107" y="1133"/>
                </a:cubicBezTo>
                <a:cubicBezTo>
                  <a:pt x="5297" y="402"/>
                  <a:pt x="4252" y="0"/>
                  <a:pt x="3159" y="0"/>
                </a:cubicBezTo>
                <a:cubicBezTo>
                  <a:pt x="1959" y="0"/>
                  <a:pt x="837" y="475"/>
                  <a:pt x="0" y="1337"/>
                </a:cubicBezTo>
                <a:cubicBezTo>
                  <a:pt x="24" y="1361"/>
                  <a:pt x="24" y="1361"/>
                  <a:pt x="24" y="1361"/>
                </a:cubicBezTo>
                <a:cubicBezTo>
                  <a:pt x="855" y="505"/>
                  <a:pt x="1968" y="34"/>
                  <a:pt x="3159" y="34"/>
                </a:cubicBezTo>
                <a:cubicBezTo>
                  <a:pt x="4243" y="34"/>
                  <a:pt x="5280" y="433"/>
                  <a:pt x="6083" y="1158"/>
                </a:cubicBezTo>
                <a:cubicBezTo>
                  <a:pt x="5978" y="1268"/>
                  <a:pt x="5978" y="1268"/>
                  <a:pt x="5978" y="1268"/>
                </a:cubicBezTo>
                <a:lnTo>
                  <a:pt x="6306" y="1349"/>
                </a:ln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TextBox 20"/>
          <p:cNvSpPr txBox="1"/>
          <p:nvPr/>
        </p:nvSpPr>
        <p:spPr>
          <a:xfrm>
            <a:off x="696148" y="9643741"/>
            <a:ext cx="4708061" cy="646331"/>
          </a:xfrm>
          <a:prstGeom prst="rect">
            <a:avLst/>
          </a:prstGeom>
          <a:noFill/>
        </p:spPr>
        <p:txBody>
          <a:bodyPr wrap="square" lIns="0" tIns="0" rIns="0" bIns="0" rtlCol="0">
            <a:spAutoFit/>
          </a:bodyPr>
          <a:lstStyle/>
          <a:p>
            <a:pPr algn="ctr"/>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Quality Assurance</a:t>
            </a:r>
          </a:p>
        </p:txBody>
      </p:sp>
      <p:sp>
        <p:nvSpPr>
          <p:cNvPr id="22" name="TextBox 21"/>
          <p:cNvSpPr txBox="1"/>
          <p:nvPr/>
        </p:nvSpPr>
        <p:spPr>
          <a:xfrm>
            <a:off x="836852" y="10404064"/>
            <a:ext cx="4188489" cy="1596334"/>
          </a:xfrm>
          <a:prstGeom prst="rect">
            <a:avLst/>
          </a:prstGeom>
          <a:noFill/>
        </p:spPr>
        <p:txBody>
          <a:bodyPr wrap="square" lIns="0" tIns="0" rIns="0" bIns="0" rtlCol="0">
            <a:spAutoFit/>
          </a:bodyPr>
          <a:lstStyle/>
          <a:p>
            <a:pPr algn="ct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Conducting quality assurance on valuations that are done by private valuers on behalf of OVG clients</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7" name="TextBox 26"/>
          <p:cNvSpPr txBox="1"/>
          <p:nvPr/>
        </p:nvSpPr>
        <p:spPr>
          <a:xfrm>
            <a:off x="13099950" y="1959611"/>
            <a:ext cx="5383675" cy="646331"/>
          </a:xfrm>
          <a:prstGeom prst="rect">
            <a:avLst/>
          </a:prstGeom>
          <a:noFill/>
        </p:spPr>
        <p:txBody>
          <a:bodyPr wrap="square" lIns="0" tIns="0" rIns="0" bIns="0" rtlCol="0">
            <a:spAutoFit/>
          </a:bodyPr>
          <a:lstStyle/>
          <a:p>
            <a:pPr algn="ctr"/>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Operations</a:t>
            </a:r>
          </a:p>
        </p:txBody>
      </p:sp>
      <p:sp>
        <p:nvSpPr>
          <p:cNvPr id="28" name="TextBox 27"/>
          <p:cNvSpPr txBox="1"/>
          <p:nvPr/>
        </p:nvSpPr>
        <p:spPr>
          <a:xfrm>
            <a:off x="13697544" y="3137072"/>
            <a:ext cx="4188489" cy="1190069"/>
          </a:xfrm>
          <a:prstGeom prst="rect">
            <a:avLst/>
          </a:prstGeom>
          <a:noFill/>
        </p:spPr>
        <p:txBody>
          <a:bodyPr wrap="square" lIns="0" tIns="0" rIns="0" bIns="0" rtlCol="0">
            <a:spAutoFit/>
          </a:bodyPr>
          <a:lstStyle/>
          <a:p>
            <a:pPr algn="ct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Operations capability provides a business services function to the core business</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9" name="TextBox 28"/>
          <p:cNvSpPr txBox="1"/>
          <p:nvPr/>
        </p:nvSpPr>
        <p:spPr>
          <a:xfrm>
            <a:off x="3341765" y="1797632"/>
            <a:ext cx="4188489" cy="1292662"/>
          </a:xfrm>
          <a:prstGeom prst="rect">
            <a:avLst/>
          </a:prstGeom>
          <a:noFill/>
        </p:spPr>
        <p:txBody>
          <a:bodyPr wrap="square" lIns="0" tIns="0" rIns="0" bIns="0" rtlCol="0">
            <a:spAutoFit/>
          </a:bodyPr>
          <a:lstStyle/>
          <a:p>
            <a:pPr algn="ctr"/>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Valuations (Core Business)</a:t>
            </a:r>
          </a:p>
        </p:txBody>
      </p:sp>
      <p:sp>
        <p:nvSpPr>
          <p:cNvPr id="30" name="TextBox 29"/>
          <p:cNvSpPr txBox="1"/>
          <p:nvPr/>
        </p:nvSpPr>
        <p:spPr>
          <a:xfrm>
            <a:off x="3341765" y="3141339"/>
            <a:ext cx="4188489" cy="1596334"/>
          </a:xfrm>
          <a:prstGeom prst="rect">
            <a:avLst/>
          </a:prstGeom>
          <a:noFill/>
        </p:spPr>
        <p:txBody>
          <a:bodyPr wrap="square" lIns="0" tIns="0" rIns="0" bIns="0" rtlCol="0">
            <a:spAutoFit/>
          </a:bodyPr>
          <a:lstStyle/>
          <a:p>
            <a:pPr algn="ct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OVG currently executes both land reform and government disposal and acquisition valuations </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4" name="Freeform 9"/>
          <p:cNvSpPr>
            <a:spLocks noEditPoints="1"/>
          </p:cNvSpPr>
          <p:nvPr/>
        </p:nvSpPr>
        <p:spPr bwMode="auto">
          <a:xfrm>
            <a:off x="2764197" y="6214522"/>
            <a:ext cx="1141914" cy="2016408"/>
          </a:xfrm>
          <a:custGeom>
            <a:avLst/>
            <a:gdLst>
              <a:gd name="T0" fmla="*/ 393 w 933"/>
              <a:gd name="T1" fmla="*/ 376 h 1652"/>
              <a:gd name="T2" fmla="*/ 267 w 933"/>
              <a:gd name="T3" fmla="*/ 0 h 1652"/>
              <a:gd name="T4" fmla="*/ 0 w 933"/>
              <a:gd name="T5" fmla="*/ 126 h 1652"/>
              <a:gd name="T6" fmla="*/ 0 w 933"/>
              <a:gd name="T7" fmla="*/ 1275 h 1652"/>
              <a:gd name="T8" fmla="*/ 0 w 933"/>
              <a:gd name="T9" fmla="*/ 1275 h 1652"/>
              <a:gd name="T10" fmla="*/ 2 w 933"/>
              <a:gd name="T11" fmla="*/ 1283 h 1652"/>
              <a:gd name="T12" fmla="*/ 197 w 933"/>
              <a:gd name="T13" fmla="*/ 1652 h 1652"/>
              <a:gd name="T14" fmla="*/ 292 w 933"/>
              <a:gd name="T15" fmla="*/ 1481 h 1652"/>
              <a:gd name="T16" fmla="*/ 391 w 933"/>
              <a:gd name="T17" fmla="*/ 1283 h 1652"/>
              <a:gd name="T18" fmla="*/ 393 w 933"/>
              <a:gd name="T19" fmla="*/ 1275 h 1652"/>
              <a:gd name="T20" fmla="*/ 393 w 933"/>
              <a:gd name="T21" fmla="*/ 1275 h 1652"/>
              <a:gd name="T22" fmla="*/ 137 w 933"/>
              <a:gd name="T23" fmla="*/ 393 h 1652"/>
              <a:gd name="T24" fmla="*/ 256 w 933"/>
              <a:gd name="T25" fmla="*/ 1259 h 1652"/>
              <a:gd name="T26" fmla="*/ 33 w 933"/>
              <a:gd name="T27" fmla="*/ 1259 h 1652"/>
              <a:gd name="T28" fmla="*/ 104 w 933"/>
              <a:gd name="T29" fmla="*/ 393 h 1652"/>
              <a:gd name="T30" fmla="*/ 33 w 933"/>
              <a:gd name="T31" fmla="*/ 1259 h 1652"/>
              <a:gd name="T32" fmla="*/ 33 w 933"/>
              <a:gd name="T33" fmla="*/ 360 h 1652"/>
              <a:gd name="T34" fmla="*/ 360 w 933"/>
              <a:gd name="T35" fmla="*/ 268 h 1652"/>
              <a:gd name="T36" fmla="*/ 289 w 933"/>
              <a:gd name="T37" fmla="*/ 393 h 1652"/>
              <a:gd name="T38" fmla="*/ 360 w 933"/>
              <a:gd name="T39" fmla="*/ 1259 h 1652"/>
              <a:gd name="T40" fmla="*/ 289 w 933"/>
              <a:gd name="T41" fmla="*/ 393 h 1652"/>
              <a:gd name="T42" fmla="*/ 267 w 933"/>
              <a:gd name="T43" fmla="*/ 33 h 1652"/>
              <a:gd name="T44" fmla="*/ 360 w 933"/>
              <a:gd name="T45" fmla="*/ 235 h 1652"/>
              <a:gd name="T46" fmla="*/ 33 w 933"/>
              <a:gd name="T47" fmla="*/ 126 h 1652"/>
              <a:gd name="T48" fmla="*/ 197 w 933"/>
              <a:gd name="T49" fmla="*/ 1598 h 1652"/>
              <a:gd name="T50" fmla="*/ 251 w 933"/>
              <a:gd name="T51" fmla="*/ 1490 h 1652"/>
              <a:gd name="T52" fmla="*/ 268 w 933"/>
              <a:gd name="T53" fmla="*/ 1457 h 1652"/>
              <a:gd name="T54" fmla="*/ 44 w 933"/>
              <a:gd name="T55" fmla="*/ 1292 h 1652"/>
              <a:gd name="T56" fmla="*/ 268 w 933"/>
              <a:gd name="T57" fmla="*/ 1457 h 1652"/>
              <a:gd name="T58" fmla="*/ 557 w 933"/>
              <a:gd name="T59" fmla="*/ 0 h 1652"/>
              <a:gd name="T60" fmla="*/ 540 w 933"/>
              <a:gd name="T61" fmla="*/ 1635 h 1652"/>
              <a:gd name="T62" fmla="*/ 916 w 933"/>
              <a:gd name="T63" fmla="*/ 1652 h 1652"/>
              <a:gd name="T64" fmla="*/ 933 w 933"/>
              <a:gd name="T65" fmla="*/ 16 h 1652"/>
              <a:gd name="T66" fmla="*/ 900 w 933"/>
              <a:gd name="T67" fmla="*/ 1619 h 1652"/>
              <a:gd name="T68" fmla="*/ 573 w 933"/>
              <a:gd name="T69" fmla="*/ 1562 h 1652"/>
              <a:gd name="T70" fmla="*/ 753 w 933"/>
              <a:gd name="T71" fmla="*/ 1545 h 1652"/>
              <a:gd name="T72" fmla="*/ 573 w 933"/>
              <a:gd name="T73" fmla="*/ 1529 h 1652"/>
              <a:gd name="T74" fmla="*/ 681 w 933"/>
              <a:gd name="T75" fmla="*/ 1393 h 1652"/>
              <a:gd name="T76" fmla="*/ 681 w 933"/>
              <a:gd name="T77" fmla="*/ 1360 h 1652"/>
              <a:gd name="T78" fmla="*/ 573 w 933"/>
              <a:gd name="T79" fmla="*/ 1224 h 1652"/>
              <a:gd name="T80" fmla="*/ 753 w 933"/>
              <a:gd name="T81" fmla="*/ 1208 h 1652"/>
              <a:gd name="T82" fmla="*/ 573 w 933"/>
              <a:gd name="T83" fmla="*/ 1191 h 1652"/>
              <a:gd name="T84" fmla="*/ 681 w 933"/>
              <a:gd name="T85" fmla="*/ 1056 h 1652"/>
              <a:gd name="T86" fmla="*/ 681 w 933"/>
              <a:gd name="T87" fmla="*/ 1023 h 1652"/>
              <a:gd name="T88" fmla="*/ 573 w 933"/>
              <a:gd name="T89" fmla="*/ 887 h 1652"/>
              <a:gd name="T90" fmla="*/ 753 w 933"/>
              <a:gd name="T91" fmla="*/ 871 h 1652"/>
              <a:gd name="T92" fmla="*/ 573 w 933"/>
              <a:gd name="T93" fmla="*/ 854 h 1652"/>
              <a:gd name="T94" fmla="*/ 681 w 933"/>
              <a:gd name="T95" fmla="*/ 719 h 1652"/>
              <a:gd name="T96" fmla="*/ 681 w 933"/>
              <a:gd name="T97" fmla="*/ 686 h 1652"/>
              <a:gd name="T98" fmla="*/ 573 w 933"/>
              <a:gd name="T99" fmla="*/ 550 h 1652"/>
              <a:gd name="T100" fmla="*/ 753 w 933"/>
              <a:gd name="T101" fmla="*/ 533 h 1652"/>
              <a:gd name="T102" fmla="*/ 573 w 933"/>
              <a:gd name="T103" fmla="*/ 517 h 1652"/>
              <a:gd name="T104" fmla="*/ 681 w 933"/>
              <a:gd name="T105" fmla="*/ 381 h 1652"/>
              <a:gd name="T106" fmla="*/ 681 w 933"/>
              <a:gd name="T107" fmla="*/ 348 h 1652"/>
              <a:gd name="T108" fmla="*/ 573 w 933"/>
              <a:gd name="T109" fmla="*/ 213 h 1652"/>
              <a:gd name="T110" fmla="*/ 753 w 933"/>
              <a:gd name="T111" fmla="*/ 196 h 1652"/>
              <a:gd name="T112" fmla="*/ 573 w 933"/>
              <a:gd name="T113" fmla="*/ 180 h 1652"/>
              <a:gd name="T114" fmla="*/ 900 w 933"/>
              <a:gd name="T115" fmla="*/ 33 h 1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33" h="1652">
                <a:moveTo>
                  <a:pt x="393" y="1275"/>
                </a:moveTo>
                <a:cubicBezTo>
                  <a:pt x="393" y="376"/>
                  <a:pt x="393" y="376"/>
                  <a:pt x="393" y="376"/>
                </a:cubicBezTo>
                <a:cubicBezTo>
                  <a:pt x="393" y="126"/>
                  <a:pt x="393" y="126"/>
                  <a:pt x="393" y="126"/>
                </a:cubicBezTo>
                <a:cubicBezTo>
                  <a:pt x="393" y="56"/>
                  <a:pt x="336" y="0"/>
                  <a:pt x="267" y="0"/>
                </a:cubicBezTo>
                <a:cubicBezTo>
                  <a:pt x="127" y="0"/>
                  <a:pt x="127" y="0"/>
                  <a:pt x="127" y="0"/>
                </a:cubicBezTo>
                <a:cubicBezTo>
                  <a:pt x="57" y="0"/>
                  <a:pt x="0" y="56"/>
                  <a:pt x="0" y="126"/>
                </a:cubicBezTo>
                <a:cubicBezTo>
                  <a:pt x="0" y="376"/>
                  <a:pt x="0" y="376"/>
                  <a:pt x="0" y="376"/>
                </a:cubicBezTo>
                <a:cubicBezTo>
                  <a:pt x="0" y="1275"/>
                  <a:pt x="0" y="1275"/>
                  <a:pt x="0" y="1275"/>
                </a:cubicBezTo>
                <a:cubicBezTo>
                  <a:pt x="0" y="1275"/>
                  <a:pt x="0" y="1275"/>
                  <a:pt x="0" y="1275"/>
                </a:cubicBezTo>
                <a:cubicBezTo>
                  <a:pt x="0" y="1275"/>
                  <a:pt x="0" y="1275"/>
                  <a:pt x="0" y="1275"/>
                </a:cubicBezTo>
                <a:cubicBezTo>
                  <a:pt x="0" y="1278"/>
                  <a:pt x="1" y="1280"/>
                  <a:pt x="2" y="1282"/>
                </a:cubicBezTo>
                <a:cubicBezTo>
                  <a:pt x="2" y="1282"/>
                  <a:pt x="2" y="1283"/>
                  <a:pt x="2" y="1283"/>
                </a:cubicBezTo>
                <a:cubicBezTo>
                  <a:pt x="182" y="1643"/>
                  <a:pt x="182" y="1643"/>
                  <a:pt x="182" y="1643"/>
                </a:cubicBezTo>
                <a:cubicBezTo>
                  <a:pt x="185" y="1648"/>
                  <a:pt x="191" y="1652"/>
                  <a:pt x="197" y="1652"/>
                </a:cubicBezTo>
                <a:cubicBezTo>
                  <a:pt x="203" y="1652"/>
                  <a:pt x="209" y="1648"/>
                  <a:pt x="212" y="1643"/>
                </a:cubicBezTo>
                <a:cubicBezTo>
                  <a:pt x="292" y="1481"/>
                  <a:pt x="292" y="1481"/>
                  <a:pt x="292" y="1481"/>
                </a:cubicBezTo>
                <a:cubicBezTo>
                  <a:pt x="293" y="1480"/>
                  <a:pt x="293" y="1480"/>
                  <a:pt x="293" y="1479"/>
                </a:cubicBezTo>
                <a:cubicBezTo>
                  <a:pt x="391" y="1283"/>
                  <a:pt x="391" y="1283"/>
                  <a:pt x="391" y="1283"/>
                </a:cubicBezTo>
                <a:cubicBezTo>
                  <a:pt x="392" y="1283"/>
                  <a:pt x="391" y="1282"/>
                  <a:pt x="392" y="1282"/>
                </a:cubicBezTo>
                <a:cubicBezTo>
                  <a:pt x="393" y="1280"/>
                  <a:pt x="393" y="1278"/>
                  <a:pt x="393" y="1275"/>
                </a:cubicBezTo>
                <a:cubicBezTo>
                  <a:pt x="393" y="1275"/>
                  <a:pt x="393" y="1275"/>
                  <a:pt x="393" y="1275"/>
                </a:cubicBezTo>
                <a:cubicBezTo>
                  <a:pt x="393" y="1275"/>
                  <a:pt x="393" y="1275"/>
                  <a:pt x="393" y="1275"/>
                </a:cubicBezTo>
                <a:close/>
                <a:moveTo>
                  <a:pt x="137" y="1259"/>
                </a:moveTo>
                <a:cubicBezTo>
                  <a:pt x="137" y="393"/>
                  <a:pt x="137" y="393"/>
                  <a:pt x="137" y="393"/>
                </a:cubicBezTo>
                <a:cubicBezTo>
                  <a:pt x="256" y="393"/>
                  <a:pt x="256" y="393"/>
                  <a:pt x="256" y="393"/>
                </a:cubicBezTo>
                <a:cubicBezTo>
                  <a:pt x="256" y="1259"/>
                  <a:pt x="256" y="1259"/>
                  <a:pt x="256" y="1259"/>
                </a:cubicBezTo>
                <a:lnTo>
                  <a:pt x="137" y="1259"/>
                </a:lnTo>
                <a:close/>
                <a:moveTo>
                  <a:pt x="33" y="1259"/>
                </a:moveTo>
                <a:cubicBezTo>
                  <a:pt x="33" y="393"/>
                  <a:pt x="33" y="393"/>
                  <a:pt x="33" y="393"/>
                </a:cubicBezTo>
                <a:cubicBezTo>
                  <a:pt x="104" y="393"/>
                  <a:pt x="104" y="393"/>
                  <a:pt x="104" y="393"/>
                </a:cubicBezTo>
                <a:cubicBezTo>
                  <a:pt x="104" y="1259"/>
                  <a:pt x="104" y="1259"/>
                  <a:pt x="104" y="1259"/>
                </a:cubicBezTo>
                <a:lnTo>
                  <a:pt x="33" y="1259"/>
                </a:lnTo>
                <a:close/>
                <a:moveTo>
                  <a:pt x="360" y="360"/>
                </a:moveTo>
                <a:cubicBezTo>
                  <a:pt x="33" y="360"/>
                  <a:pt x="33" y="360"/>
                  <a:pt x="33" y="360"/>
                </a:cubicBezTo>
                <a:cubicBezTo>
                  <a:pt x="33" y="268"/>
                  <a:pt x="33" y="268"/>
                  <a:pt x="33" y="268"/>
                </a:cubicBezTo>
                <a:cubicBezTo>
                  <a:pt x="360" y="268"/>
                  <a:pt x="360" y="268"/>
                  <a:pt x="360" y="268"/>
                </a:cubicBezTo>
                <a:lnTo>
                  <a:pt x="360" y="360"/>
                </a:lnTo>
                <a:close/>
                <a:moveTo>
                  <a:pt x="289" y="393"/>
                </a:moveTo>
                <a:cubicBezTo>
                  <a:pt x="360" y="393"/>
                  <a:pt x="360" y="393"/>
                  <a:pt x="360" y="393"/>
                </a:cubicBezTo>
                <a:cubicBezTo>
                  <a:pt x="360" y="1259"/>
                  <a:pt x="360" y="1259"/>
                  <a:pt x="360" y="1259"/>
                </a:cubicBezTo>
                <a:cubicBezTo>
                  <a:pt x="289" y="1259"/>
                  <a:pt x="289" y="1259"/>
                  <a:pt x="289" y="1259"/>
                </a:cubicBezTo>
                <a:lnTo>
                  <a:pt x="289" y="393"/>
                </a:lnTo>
                <a:close/>
                <a:moveTo>
                  <a:pt x="127" y="33"/>
                </a:moveTo>
                <a:cubicBezTo>
                  <a:pt x="267" y="33"/>
                  <a:pt x="267" y="33"/>
                  <a:pt x="267" y="33"/>
                </a:cubicBezTo>
                <a:cubicBezTo>
                  <a:pt x="318" y="33"/>
                  <a:pt x="360" y="75"/>
                  <a:pt x="360" y="126"/>
                </a:cubicBezTo>
                <a:cubicBezTo>
                  <a:pt x="360" y="235"/>
                  <a:pt x="360" y="235"/>
                  <a:pt x="360" y="235"/>
                </a:cubicBezTo>
                <a:cubicBezTo>
                  <a:pt x="33" y="235"/>
                  <a:pt x="33" y="235"/>
                  <a:pt x="33" y="235"/>
                </a:cubicBezTo>
                <a:cubicBezTo>
                  <a:pt x="33" y="126"/>
                  <a:pt x="33" y="126"/>
                  <a:pt x="33" y="126"/>
                </a:cubicBezTo>
                <a:cubicBezTo>
                  <a:pt x="33" y="75"/>
                  <a:pt x="75" y="33"/>
                  <a:pt x="127" y="33"/>
                </a:cubicBezTo>
                <a:close/>
                <a:moveTo>
                  <a:pt x="197" y="1598"/>
                </a:moveTo>
                <a:cubicBezTo>
                  <a:pt x="142" y="1490"/>
                  <a:pt x="142" y="1490"/>
                  <a:pt x="142" y="1490"/>
                </a:cubicBezTo>
                <a:cubicBezTo>
                  <a:pt x="251" y="1490"/>
                  <a:pt x="251" y="1490"/>
                  <a:pt x="251" y="1490"/>
                </a:cubicBezTo>
                <a:lnTo>
                  <a:pt x="197" y="1598"/>
                </a:lnTo>
                <a:close/>
                <a:moveTo>
                  <a:pt x="268" y="1457"/>
                </a:moveTo>
                <a:cubicBezTo>
                  <a:pt x="126" y="1457"/>
                  <a:pt x="126" y="1457"/>
                  <a:pt x="126" y="1457"/>
                </a:cubicBezTo>
                <a:cubicBezTo>
                  <a:pt x="44" y="1292"/>
                  <a:pt x="44" y="1292"/>
                  <a:pt x="44" y="1292"/>
                </a:cubicBezTo>
                <a:cubicBezTo>
                  <a:pt x="350" y="1292"/>
                  <a:pt x="350" y="1292"/>
                  <a:pt x="350" y="1292"/>
                </a:cubicBezTo>
                <a:lnTo>
                  <a:pt x="268" y="1457"/>
                </a:lnTo>
                <a:close/>
                <a:moveTo>
                  <a:pt x="916" y="0"/>
                </a:moveTo>
                <a:cubicBezTo>
                  <a:pt x="557" y="0"/>
                  <a:pt x="557" y="0"/>
                  <a:pt x="557" y="0"/>
                </a:cubicBezTo>
                <a:cubicBezTo>
                  <a:pt x="547" y="0"/>
                  <a:pt x="540" y="7"/>
                  <a:pt x="540" y="16"/>
                </a:cubicBezTo>
                <a:cubicBezTo>
                  <a:pt x="540" y="1635"/>
                  <a:pt x="540" y="1635"/>
                  <a:pt x="540" y="1635"/>
                </a:cubicBezTo>
                <a:cubicBezTo>
                  <a:pt x="540" y="1644"/>
                  <a:pt x="547" y="1652"/>
                  <a:pt x="557" y="1652"/>
                </a:cubicBezTo>
                <a:cubicBezTo>
                  <a:pt x="916" y="1652"/>
                  <a:pt x="916" y="1652"/>
                  <a:pt x="916" y="1652"/>
                </a:cubicBezTo>
                <a:cubicBezTo>
                  <a:pt x="925" y="1652"/>
                  <a:pt x="933" y="1644"/>
                  <a:pt x="933" y="1635"/>
                </a:cubicBezTo>
                <a:cubicBezTo>
                  <a:pt x="933" y="16"/>
                  <a:pt x="933" y="16"/>
                  <a:pt x="933" y="16"/>
                </a:cubicBezTo>
                <a:cubicBezTo>
                  <a:pt x="933" y="7"/>
                  <a:pt x="925" y="0"/>
                  <a:pt x="916" y="0"/>
                </a:cubicBezTo>
                <a:close/>
                <a:moveTo>
                  <a:pt x="900" y="1619"/>
                </a:moveTo>
                <a:cubicBezTo>
                  <a:pt x="573" y="1619"/>
                  <a:pt x="573" y="1619"/>
                  <a:pt x="573" y="1619"/>
                </a:cubicBezTo>
                <a:cubicBezTo>
                  <a:pt x="573" y="1562"/>
                  <a:pt x="573" y="1562"/>
                  <a:pt x="573" y="1562"/>
                </a:cubicBezTo>
                <a:cubicBezTo>
                  <a:pt x="736" y="1562"/>
                  <a:pt x="736" y="1562"/>
                  <a:pt x="736" y="1562"/>
                </a:cubicBezTo>
                <a:cubicBezTo>
                  <a:pt x="746" y="1562"/>
                  <a:pt x="753" y="1554"/>
                  <a:pt x="753" y="1545"/>
                </a:cubicBezTo>
                <a:cubicBezTo>
                  <a:pt x="753" y="1536"/>
                  <a:pt x="746" y="1529"/>
                  <a:pt x="736" y="1529"/>
                </a:cubicBezTo>
                <a:cubicBezTo>
                  <a:pt x="573" y="1529"/>
                  <a:pt x="573" y="1529"/>
                  <a:pt x="573" y="1529"/>
                </a:cubicBezTo>
                <a:cubicBezTo>
                  <a:pt x="573" y="1393"/>
                  <a:pt x="573" y="1393"/>
                  <a:pt x="573" y="1393"/>
                </a:cubicBezTo>
                <a:cubicBezTo>
                  <a:pt x="681" y="1393"/>
                  <a:pt x="681" y="1393"/>
                  <a:pt x="681" y="1393"/>
                </a:cubicBezTo>
                <a:cubicBezTo>
                  <a:pt x="691" y="1393"/>
                  <a:pt x="698" y="1386"/>
                  <a:pt x="698" y="1377"/>
                </a:cubicBezTo>
                <a:cubicBezTo>
                  <a:pt x="698" y="1367"/>
                  <a:pt x="691" y="1360"/>
                  <a:pt x="681" y="1360"/>
                </a:cubicBezTo>
                <a:cubicBezTo>
                  <a:pt x="573" y="1360"/>
                  <a:pt x="573" y="1360"/>
                  <a:pt x="573" y="1360"/>
                </a:cubicBezTo>
                <a:cubicBezTo>
                  <a:pt x="573" y="1224"/>
                  <a:pt x="573" y="1224"/>
                  <a:pt x="573" y="1224"/>
                </a:cubicBezTo>
                <a:cubicBezTo>
                  <a:pt x="736" y="1224"/>
                  <a:pt x="736" y="1224"/>
                  <a:pt x="736" y="1224"/>
                </a:cubicBezTo>
                <a:cubicBezTo>
                  <a:pt x="746" y="1224"/>
                  <a:pt x="753" y="1217"/>
                  <a:pt x="753" y="1208"/>
                </a:cubicBezTo>
                <a:cubicBezTo>
                  <a:pt x="753" y="1199"/>
                  <a:pt x="746" y="1191"/>
                  <a:pt x="736" y="1191"/>
                </a:cubicBezTo>
                <a:cubicBezTo>
                  <a:pt x="573" y="1191"/>
                  <a:pt x="573" y="1191"/>
                  <a:pt x="573" y="1191"/>
                </a:cubicBezTo>
                <a:cubicBezTo>
                  <a:pt x="573" y="1056"/>
                  <a:pt x="573" y="1056"/>
                  <a:pt x="573" y="1056"/>
                </a:cubicBezTo>
                <a:cubicBezTo>
                  <a:pt x="681" y="1056"/>
                  <a:pt x="681" y="1056"/>
                  <a:pt x="681" y="1056"/>
                </a:cubicBezTo>
                <a:cubicBezTo>
                  <a:pt x="691" y="1056"/>
                  <a:pt x="698" y="1048"/>
                  <a:pt x="698" y="1039"/>
                </a:cubicBezTo>
                <a:cubicBezTo>
                  <a:pt x="698" y="1030"/>
                  <a:pt x="691" y="1023"/>
                  <a:pt x="681" y="1023"/>
                </a:cubicBezTo>
                <a:cubicBezTo>
                  <a:pt x="573" y="1023"/>
                  <a:pt x="573" y="1023"/>
                  <a:pt x="573" y="1023"/>
                </a:cubicBezTo>
                <a:cubicBezTo>
                  <a:pt x="573" y="887"/>
                  <a:pt x="573" y="887"/>
                  <a:pt x="573" y="887"/>
                </a:cubicBezTo>
                <a:cubicBezTo>
                  <a:pt x="736" y="887"/>
                  <a:pt x="736" y="887"/>
                  <a:pt x="736" y="887"/>
                </a:cubicBezTo>
                <a:cubicBezTo>
                  <a:pt x="746" y="887"/>
                  <a:pt x="753" y="880"/>
                  <a:pt x="753" y="871"/>
                </a:cubicBezTo>
                <a:cubicBezTo>
                  <a:pt x="753" y="862"/>
                  <a:pt x="746" y="854"/>
                  <a:pt x="736" y="854"/>
                </a:cubicBezTo>
                <a:cubicBezTo>
                  <a:pt x="573" y="854"/>
                  <a:pt x="573" y="854"/>
                  <a:pt x="573" y="854"/>
                </a:cubicBezTo>
                <a:cubicBezTo>
                  <a:pt x="573" y="719"/>
                  <a:pt x="573" y="719"/>
                  <a:pt x="573" y="719"/>
                </a:cubicBezTo>
                <a:cubicBezTo>
                  <a:pt x="681" y="719"/>
                  <a:pt x="681" y="719"/>
                  <a:pt x="681" y="719"/>
                </a:cubicBezTo>
                <a:cubicBezTo>
                  <a:pt x="691" y="719"/>
                  <a:pt x="698" y="711"/>
                  <a:pt x="698" y="702"/>
                </a:cubicBezTo>
                <a:cubicBezTo>
                  <a:pt x="698" y="693"/>
                  <a:pt x="691" y="686"/>
                  <a:pt x="681" y="686"/>
                </a:cubicBezTo>
                <a:cubicBezTo>
                  <a:pt x="573" y="686"/>
                  <a:pt x="573" y="686"/>
                  <a:pt x="573" y="686"/>
                </a:cubicBezTo>
                <a:cubicBezTo>
                  <a:pt x="573" y="550"/>
                  <a:pt x="573" y="550"/>
                  <a:pt x="573" y="550"/>
                </a:cubicBezTo>
                <a:cubicBezTo>
                  <a:pt x="736" y="550"/>
                  <a:pt x="736" y="550"/>
                  <a:pt x="736" y="550"/>
                </a:cubicBezTo>
                <a:cubicBezTo>
                  <a:pt x="746" y="550"/>
                  <a:pt x="753" y="543"/>
                  <a:pt x="753" y="533"/>
                </a:cubicBezTo>
                <a:cubicBezTo>
                  <a:pt x="753" y="524"/>
                  <a:pt x="746" y="517"/>
                  <a:pt x="736" y="517"/>
                </a:cubicBezTo>
                <a:cubicBezTo>
                  <a:pt x="573" y="517"/>
                  <a:pt x="573" y="517"/>
                  <a:pt x="573" y="517"/>
                </a:cubicBezTo>
                <a:cubicBezTo>
                  <a:pt x="573" y="381"/>
                  <a:pt x="573" y="381"/>
                  <a:pt x="573" y="381"/>
                </a:cubicBezTo>
                <a:cubicBezTo>
                  <a:pt x="681" y="381"/>
                  <a:pt x="681" y="381"/>
                  <a:pt x="681" y="381"/>
                </a:cubicBezTo>
                <a:cubicBezTo>
                  <a:pt x="691" y="381"/>
                  <a:pt x="698" y="374"/>
                  <a:pt x="698" y="365"/>
                </a:cubicBezTo>
                <a:cubicBezTo>
                  <a:pt x="698" y="356"/>
                  <a:pt x="691" y="348"/>
                  <a:pt x="681" y="348"/>
                </a:cubicBezTo>
                <a:cubicBezTo>
                  <a:pt x="573" y="348"/>
                  <a:pt x="573" y="348"/>
                  <a:pt x="573" y="348"/>
                </a:cubicBezTo>
                <a:cubicBezTo>
                  <a:pt x="573" y="213"/>
                  <a:pt x="573" y="213"/>
                  <a:pt x="573" y="213"/>
                </a:cubicBezTo>
                <a:cubicBezTo>
                  <a:pt x="736" y="213"/>
                  <a:pt x="736" y="213"/>
                  <a:pt x="736" y="213"/>
                </a:cubicBezTo>
                <a:cubicBezTo>
                  <a:pt x="746" y="213"/>
                  <a:pt x="753" y="205"/>
                  <a:pt x="753" y="196"/>
                </a:cubicBezTo>
                <a:cubicBezTo>
                  <a:pt x="753" y="187"/>
                  <a:pt x="746" y="180"/>
                  <a:pt x="736" y="180"/>
                </a:cubicBezTo>
                <a:cubicBezTo>
                  <a:pt x="573" y="180"/>
                  <a:pt x="573" y="180"/>
                  <a:pt x="573" y="180"/>
                </a:cubicBezTo>
                <a:cubicBezTo>
                  <a:pt x="573" y="33"/>
                  <a:pt x="573" y="33"/>
                  <a:pt x="573" y="33"/>
                </a:cubicBezTo>
                <a:cubicBezTo>
                  <a:pt x="900" y="33"/>
                  <a:pt x="900" y="33"/>
                  <a:pt x="900" y="33"/>
                </a:cubicBezTo>
                <a:lnTo>
                  <a:pt x="900" y="161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9"/>
          <p:cNvSpPr>
            <a:spLocks noEditPoints="1"/>
          </p:cNvSpPr>
          <p:nvPr/>
        </p:nvSpPr>
        <p:spPr bwMode="auto">
          <a:xfrm>
            <a:off x="11187762" y="6174800"/>
            <a:ext cx="2008474" cy="1977190"/>
          </a:xfrm>
          <a:custGeom>
            <a:avLst/>
            <a:gdLst>
              <a:gd name="T0" fmla="*/ 1864 w 3174"/>
              <a:gd name="T1" fmla="*/ 1305 h 3127"/>
              <a:gd name="T2" fmla="*/ 1551 w 3174"/>
              <a:gd name="T3" fmla="*/ 1076 h 3127"/>
              <a:gd name="T4" fmla="*/ 1001 w 3174"/>
              <a:gd name="T5" fmla="*/ 828 h 3127"/>
              <a:gd name="T6" fmla="*/ 365 w 3174"/>
              <a:gd name="T7" fmla="*/ 1102 h 3127"/>
              <a:gd name="T8" fmla="*/ 77 w 3174"/>
              <a:gd name="T9" fmla="*/ 1498 h 3127"/>
              <a:gd name="T10" fmla="*/ 167 w 3174"/>
              <a:gd name="T11" fmla="*/ 2082 h 3127"/>
              <a:gd name="T12" fmla="*/ 287 w 3174"/>
              <a:gd name="T13" fmla="*/ 2451 h 3127"/>
              <a:gd name="T14" fmla="*/ 585 w 3174"/>
              <a:gd name="T15" fmla="*/ 2975 h 3127"/>
              <a:gd name="T16" fmla="*/ 1260 w 3174"/>
              <a:gd name="T17" fmla="*/ 3127 h 3127"/>
              <a:gd name="T18" fmla="*/ 1726 w 3174"/>
              <a:gd name="T19" fmla="*/ 2976 h 3127"/>
              <a:gd name="T20" fmla="*/ 2183 w 3174"/>
              <a:gd name="T21" fmla="*/ 2456 h 3127"/>
              <a:gd name="T22" fmla="*/ 2123 w 3174"/>
              <a:gd name="T23" fmla="*/ 1968 h 3127"/>
              <a:gd name="T24" fmla="*/ 2069 w 3174"/>
              <a:gd name="T25" fmla="*/ 1848 h 3127"/>
              <a:gd name="T26" fmla="*/ 2168 w 3174"/>
              <a:gd name="T27" fmla="*/ 2409 h 3127"/>
              <a:gd name="T28" fmla="*/ 1877 w 3174"/>
              <a:gd name="T29" fmla="*/ 2809 h 3127"/>
              <a:gd name="T30" fmla="*/ 1295 w 3174"/>
              <a:gd name="T31" fmla="*/ 2904 h 3127"/>
              <a:gd name="T32" fmla="*/ 740 w 3174"/>
              <a:gd name="T33" fmla="*/ 2813 h 3127"/>
              <a:gd name="T34" fmla="*/ 463 w 3174"/>
              <a:gd name="T35" fmla="*/ 2611 h 3127"/>
              <a:gd name="T36" fmla="*/ 53 w 3174"/>
              <a:gd name="T37" fmla="*/ 2216 h 3127"/>
              <a:gd name="T38" fmla="*/ 204 w 3174"/>
              <a:gd name="T39" fmla="*/ 1826 h 3127"/>
              <a:gd name="T40" fmla="*/ 462 w 3174"/>
              <a:gd name="T41" fmla="*/ 1326 h 3127"/>
              <a:gd name="T42" fmla="*/ 739 w 3174"/>
              <a:gd name="T43" fmla="*/ 1124 h 3127"/>
              <a:gd name="T44" fmla="*/ 1295 w 3174"/>
              <a:gd name="T45" fmla="*/ 1033 h 3127"/>
              <a:gd name="T46" fmla="*/ 1877 w 3174"/>
              <a:gd name="T47" fmla="*/ 1129 h 3127"/>
              <a:gd name="T48" fmla="*/ 2168 w 3174"/>
              <a:gd name="T49" fmla="*/ 1529 h 3127"/>
              <a:gd name="T50" fmla="*/ 1142 w 3174"/>
              <a:gd name="T51" fmla="*/ 2757 h 3127"/>
              <a:gd name="T52" fmla="*/ 1142 w 3174"/>
              <a:gd name="T53" fmla="*/ 1226 h 3127"/>
              <a:gd name="T54" fmla="*/ 1142 w 3174"/>
              <a:gd name="T55" fmla="*/ 2595 h 3127"/>
              <a:gd name="T56" fmla="*/ 1142 w 3174"/>
              <a:gd name="T57" fmla="*/ 1388 h 3127"/>
              <a:gd name="T58" fmla="*/ 3081 w 3174"/>
              <a:gd name="T59" fmla="*/ 682 h 3127"/>
              <a:gd name="T60" fmla="*/ 3106 w 3174"/>
              <a:gd name="T61" fmla="*/ 390 h 3127"/>
              <a:gd name="T62" fmla="*/ 2846 w 3174"/>
              <a:gd name="T63" fmla="*/ 90 h 3127"/>
              <a:gd name="T64" fmla="*/ 2570 w 3174"/>
              <a:gd name="T65" fmla="*/ 0 h 3127"/>
              <a:gd name="T66" fmla="*/ 2184 w 3174"/>
              <a:gd name="T67" fmla="*/ 90 h 3127"/>
              <a:gd name="T68" fmla="*/ 1999 w 3174"/>
              <a:gd name="T69" fmla="*/ 393 h 3127"/>
              <a:gd name="T70" fmla="*/ 1925 w 3174"/>
              <a:gd name="T71" fmla="*/ 621 h 3127"/>
              <a:gd name="T72" fmla="*/ 1874 w 3174"/>
              <a:gd name="T73" fmla="*/ 959 h 3127"/>
              <a:gd name="T74" fmla="*/ 2044 w 3174"/>
              <a:gd name="T75" fmla="*/ 1194 h 3127"/>
              <a:gd name="T76" fmla="*/ 2410 w 3174"/>
              <a:gd name="T77" fmla="*/ 1348 h 3127"/>
              <a:gd name="T78" fmla="*/ 2737 w 3174"/>
              <a:gd name="T79" fmla="*/ 1211 h 3127"/>
              <a:gd name="T80" fmla="*/ 2931 w 3174"/>
              <a:gd name="T81" fmla="*/ 1070 h 3127"/>
              <a:gd name="T82" fmla="*/ 3162 w 3174"/>
              <a:gd name="T83" fmla="*/ 801 h 3127"/>
              <a:gd name="T84" fmla="*/ 2883 w 3174"/>
              <a:gd name="T85" fmla="*/ 1072 h 3127"/>
              <a:gd name="T86" fmla="*/ 2599 w 3174"/>
              <a:gd name="T87" fmla="*/ 1206 h 3127"/>
              <a:gd name="T88" fmla="*/ 2403 w 3174"/>
              <a:gd name="T89" fmla="*/ 1206 h 3127"/>
              <a:gd name="T90" fmla="*/ 2119 w 3174"/>
              <a:gd name="T91" fmla="*/ 1072 h 3127"/>
              <a:gd name="T92" fmla="*/ 1880 w 3174"/>
              <a:gd name="T93" fmla="*/ 830 h 3127"/>
              <a:gd name="T94" fmla="*/ 1962 w 3174"/>
              <a:gd name="T95" fmla="*/ 591 h 3127"/>
              <a:gd name="T96" fmla="*/ 2114 w 3174"/>
              <a:gd name="T97" fmla="*/ 315 h 3127"/>
              <a:gd name="T98" fmla="*/ 2272 w 3174"/>
              <a:gd name="T99" fmla="*/ 200 h 3127"/>
              <a:gd name="T100" fmla="*/ 2581 w 3174"/>
              <a:gd name="T101" fmla="*/ 141 h 3127"/>
              <a:gd name="T102" fmla="*/ 2917 w 3174"/>
              <a:gd name="T103" fmla="*/ 198 h 3127"/>
              <a:gd name="T104" fmla="*/ 3090 w 3174"/>
              <a:gd name="T105" fmla="*/ 436 h 3127"/>
              <a:gd name="T106" fmla="*/ 3030 w 3174"/>
              <a:gd name="T107" fmla="*/ 751 h 3127"/>
              <a:gd name="T108" fmla="*/ 2127 w 3174"/>
              <a:gd name="T109" fmla="*/ 682 h 3127"/>
              <a:gd name="T110" fmla="*/ 2174 w 3174"/>
              <a:gd name="T111" fmla="*/ 682 h 3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74" h="3127">
                <a:moveTo>
                  <a:pt x="2279" y="1724"/>
                </a:moveTo>
                <a:cubicBezTo>
                  <a:pt x="2206" y="1498"/>
                  <a:pt x="2206" y="1498"/>
                  <a:pt x="2206" y="1498"/>
                </a:cubicBezTo>
                <a:cubicBezTo>
                  <a:pt x="2203" y="1489"/>
                  <a:pt x="2193" y="1483"/>
                  <a:pt x="2183" y="1482"/>
                </a:cubicBezTo>
                <a:cubicBezTo>
                  <a:pt x="1997" y="1487"/>
                  <a:pt x="1997" y="1487"/>
                  <a:pt x="1997" y="1487"/>
                </a:cubicBezTo>
                <a:cubicBezTo>
                  <a:pt x="1960" y="1422"/>
                  <a:pt x="1915" y="1361"/>
                  <a:pt x="1864" y="1305"/>
                </a:cubicBezTo>
                <a:cubicBezTo>
                  <a:pt x="1926" y="1128"/>
                  <a:pt x="1926" y="1128"/>
                  <a:pt x="1926" y="1128"/>
                </a:cubicBezTo>
                <a:cubicBezTo>
                  <a:pt x="1930" y="1119"/>
                  <a:pt x="1927" y="1108"/>
                  <a:pt x="1918" y="1102"/>
                </a:cubicBezTo>
                <a:cubicBezTo>
                  <a:pt x="1726" y="962"/>
                  <a:pt x="1726" y="962"/>
                  <a:pt x="1726" y="962"/>
                </a:cubicBezTo>
                <a:cubicBezTo>
                  <a:pt x="1718" y="956"/>
                  <a:pt x="1706" y="957"/>
                  <a:pt x="1698" y="963"/>
                </a:cubicBezTo>
                <a:cubicBezTo>
                  <a:pt x="1551" y="1076"/>
                  <a:pt x="1551" y="1076"/>
                  <a:pt x="1551" y="1076"/>
                </a:cubicBezTo>
                <a:cubicBezTo>
                  <a:pt x="1482" y="1045"/>
                  <a:pt x="1410" y="1021"/>
                  <a:pt x="1335" y="1007"/>
                </a:cubicBezTo>
                <a:cubicBezTo>
                  <a:pt x="1282" y="828"/>
                  <a:pt x="1282" y="828"/>
                  <a:pt x="1282" y="828"/>
                </a:cubicBezTo>
                <a:cubicBezTo>
                  <a:pt x="1280" y="818"/>
                  <a:pt x="1271" y="811"/>
                  <a:pt x="1260" y="811"/>
                </a:cubicBezTo>
                <a:cubicBezTo>
                  <a:pt x="1023" y="811"/>
                  <a:pt x="1023" y="811"/>
                  <a:pt x="1023" y="811"/>
                </a:cubicBezTo>
                <a:cubicBezTo>
                  <a:pt x="1012" y="811"/>
                  <a:pt x="1003" y="818"/>
                  <a:pt x="1001" y="828"/>
                </a:cubicBezTo>
                <a:cubicBezTo>
                  <a:pt x="948" y="1007"/>
                  <a:pt x="948" y="1007"/>
                  <a:pt x="948" y="1007"/>
                </a:cubicBezTo>
                <a:cubicBezTo>
                  <a:pt x="873" y="1021"/>
                  <a:pt x="801" y="1045"/>
                  <a:pt x="732" y="1076"/>
                </a:cubicBezTo>
                <a:cubicBezTo>
                  <a:pt x="585" y="963"/>
                  <a:pt x="585" y="963"/>
                  <a:pt x="585" y="963"/>
                </a:cubicBezTo>
                <a:cubicBezTo>
                  <a:pt x="577" y="957"/>
                  <a:pt x="565" y="956"/>
                  <a:pt x="557" y="962"/>
                </a:cubicBezTo>
                <a:cubicBezTo>
                  <a:pt x="365" y="1102"/>
                  <a:pt x="365" y="1102"/>
                  <a:pt x="365" y="1102"/>
                </a:cubicBezTo>
                <a:cubicBezTo>
                  <a:pt x="356" y="1108"/>
                  <a:pt x="353" y="1119"/>
                  <a:pt x="357" y="1128"/>
                </a:cubicBezTo>
                <a:cubicBezTo>
                  <a:pt x="419" y="1305"/>
                  <a:pt x="419" y="1305"/>
                  <a:pt x="419" y="1305"/>
                </a:cubicBezTo>
                <a:cubicBezTo>
                  <a:pt x="368" y="1361"/>
                  <a:pt x="323" y="1422"/>
                  <a:pt x="286" y="1487"/>
                </a:cubicBezTo>
                <a:cubicBezTo>
                  <a:pt x="100" y="1482"/>
                  <a:pt x="100" y="1482"/>
                  <a:pt x="100" y="1482"/>
                </a:cubicBezTo>
                <a:cubicBezTo>
                  <a:pt x="89" y="1482"/>
                  <a:pt x="80" y="1489"/>
                  <a:pt x="77" y="1498"/>
                </a:cubicBezTo>
                <a:cubicBezTo>
                  <a:pt x="4" y="1724"/>
                  <a:pt x="4" y="1724"/>
                  <a:pt x="4" y="1724"/>
                </a:cubicBezTo>
                <a:cubicBezTo>
                  <a:pt x="0" y="1734"/>
                  <a:pt x="4" y="1745"/>
                  <a:pt x="12" y="1750"/>
                </a:cubicBezTo>
                <a:cubicBezTo>
                  <a:pt x="167" y="1856"/>
                  <a:pt x="167" y="1856"/>
                  <a:pt x="167" y="1856"/>
                </a:cubicBezTo>
                <a:cubicBezTo>
                  <a:pt x="162" y="1895"/>
                  <a:pt x="160" y="1932"/>
                  <a:pt x="160" y="1968"/>
                </a:cubicBezTo>
                <a:cubicBezTo>
                  <a:pt x="160" y="2005"/>
                  <a:pt x="162" y="2043"/>
                  <a:pt x="167" y="2082"/>
                </a:cubicBezTo>
                <a:cubicBezTo>
                  <a:pt x="12" y="2188"/>
                  <a:pt x="12" y="2188"/>
                  <a:pt x="12" y="2188"/>
                </a:cubicBezTo>
                <a:cubicBezTo>
                  <a:pt x="4" y="2193"/>
                  <a:pt x="0" y="2204"/>
                  <a:pt x="4" y="2214"/>
                </a:cubicBezTo>
                <a:cubicBezTo>
                  <a:pt x="77" y="2440"/>
                  <a:pt x="77" y="2440"/>
                  <a:pt x="77" y="2440"/>
                </a:cubicBezTo>
                <a:cubicBezTo>
                  <a:pt x="80" y="2450"/>
                  <a:pt x="90" y="2456"/>
                  <a:pt x="100" y="2456"/>
                </a:cubicBezTo>
                <a:cubicBezTo>
                  <a:pt x="287" y="2451"/>
                  <a:pt x="287" y="2451"/>
                  <a:pt x="287" y="2451"/>
                </a:cubicBezTo>
                <a:cubicBezTo>
                  <a:pt x="323" y="2516"/>
                  <a:pt x="368" y="2577"/>
                  <a:pt x="419" y="2633"/>
                </a:cubicBezTo>
                <a:cubicBezTo>
                  <a:pt x="357" y="2810"/>
                  <a:pt x="357" y="2810"/>
                  <a:pt x="357" y="2810"/>
                </a:cubicBezTo>
                <a:cubicBezTo>
                  <a:pt x="353" y="2819"/>
                  <a:pt x="356" y="2830"/>
                  <a:pt x="365" y="2836"/>
                </a:cubicBezTo>
                <a:cubicBezTo>
                  <a:pt x="557" y="2976"/>
                  <a:pt x="557" y="2976"/>
                  <a:pt x="557" y="2976"/>
                </a:cubicBezTo>
                <a:cubicBezTo>
                  <a:pt x="565" y="2982"/>
                  <a:pt x="577" y="2982"/>
                  <a:pt x="585" y="2975"/>
                </a:cubicBezTo>
                <a:cubicBezTo>
                  <a:pt x="733" y="2861"/>
                  <a:pt x="733" y="2861"/>
                  <a:pt x="733" y="2861"/>
                </a:cubicBezTo>
                <a:cubicBezTo>
                  <a:pt x="801" y="2892"/>
                  <a:pt x="873" y="2915"/>
                  <a:pt x="947" y="2930"/>
                </a:cubicBezTo>
                <a:cubicBezTo>
                  <a:pt x="1001" y="3110"/>
                  <a:pt x="1001" y="3110"/>
                  <a:pt x="1001" y="3110"/>
                </a:cubicBezTo>
                <a:cubicBezTo>
                  <a:pt x="1003" y="3120"/>
                  <a:pt x="1012" y="3127"/>
                  <a:pt x="1023" y="3127"/>
                </a:cubicBezTo>
                <a:cubicBezTo>
                  <a:pt x="1260" y="3127"/>
                  <a:pt x="1260" y="3127"/>
                  <a:pt x="1260" y="3127"/>
                </a:cubicBezTo>
                <a:cubicBezTo>
                  <a:pt x="1271" y="3127"/>
                  <a:pt x="1280" y="3120"/>
                  <a:pt x="1282" y="3110"/>
                </a:cubicBezTo>
                <a:cubicBezTo>
                  <a:pt x="1336" y="2930"/>
                  <a:pt x="1336" y="2930"/>
                  <a:pt x="1336" y="2930"/>
                </a:cubicBezTo>
                <a:cubicBezTo>
                  <a:pt x="1410" y="2915"/>
                  <a:pt x="1482" y="2892"/>
                  <a:pt x="1550" y="2861"/>
                </a:cubicBezTo>
                <a:cubicBezTo>
                  <a:pt x="1698" y="2975"/>
                  <a:pt x="1698" y="2975"/>
                  <a:pt x="1698" y="2975"/>
                </a:cubicBezTo>
                <a:cubicBezTo>
                  <a:pt x="1706" y="2982"/>
                  <a:pt x="1718" y="2982"/>
                  <a:pt x="1726" y="2976"/>
                </a:cubicBezTo>
                <a:cubicBezTo>
                  <a:pt x="1918" y="2836"/>
                  <a:pt x="1918" y="2836"/>
                  <a:pt x="1918" y="2836"/>
                </a:cubicBezTo>
                <a:cubicBezTo>
                  <a:pt x="1927" y="2830"/>
                  <a:pt x="1930" y="2819"/>
                  <a:pt x="1926" y="2810"/>
                </a:cubicBezTo>
                <a:cubicBezTo>
                  <a:pt x="1863" y="2633"/>
                  <a:pt x="1863" y="2633"/>
                  <a:pt x="1863" y="2633"/>
                </a:cubicBezTo>
                <a:cubicBezTo>
                  <a:pt x="1915" y="2577"/>
                  <a:pt x="1960" y="2516"/>
                  <a:pt x="1996" y="2451"/>
                </a:cubicBezTo>
                <a:cubicBezTo>
                  <a:pt x="2183" y="2456"/>
                  <a:pt x="2183" y="2456"/>
                  <a:pt x="2183" y="2456"/>
                </a:cubicBezTo>
                <a:cubicBezTo>
                  <a:pt x="2195" y="2456"/>
                  <a:pt x="2203" y="2450"/>
                  <a:pt x="2206" y="2440"/>
                </a:cubicBezTo>
                <a:cubicBezTo>
                  <a:pt x="2279" y="2214"/>
                  <a:pt x="2279" y="2214"/>
                  <a:pt x="2279" y="2214"/>
                </a:cubicBezTo>
                <a:cubicBezTo>
                  <a:pt x="2283" y="2204"/>
                  <a:pt x="2279" y="2193"/>
                  <a:pt x="2271" y="2188"/>
                </a:cubicBezTo>
                <a:cubicBezTo>
                  <a:pt x="2116" y="2082"/>
                  <a:pt x="2116" y="2082"/>
                  <a:pt x="2116" y="2082"/>
                </a:cubicBezTo>
                <a:cubicBezTo>
                  <a:pt x="2121" y="2043"/>
                  <a:pt x="2123" y="2005"/>
                  <a:pt x="2123" y="1968"/>
                </a:cubicBezTo>
                <a:cubicBezTo>
                  <a:pt x="2123" y="1932"/>
                  <a:pt x="2121" y="1894"/>
                  <a:pt x="2116" y="1856"/>
                </a:cubicBezTo>
                <a:cubicBezTo>
                  <a:pt x="2271" y="1750"/>
                  <a:pt x="2271" y="1750"/>
                  <a:pt x="2271" y="1750"/>
                </a:cubicBezTo>
                <a:cubicBezTo>
                  <a:pt x="2279" y="1745"/>
                  <a:pt x="2283" y="1734"/>
                  <a:pt x="2279" y="1724"/>
                </a:cubicBezTo>
                <a:close/>
                <a:moveTo>
                  <a:pt x="2079" y="1826"/>
                </a:moveTo>
                <a:cubicBezTo>
                  <a:pt x="2071" y="1831"/>
                  <a:pt x="2068" y="1839"/>
                  <a:pt x="2069" y="1848"/>
                </a:cubicBezTo>
                <a:cubicBezTo>
                  <a:pt x="2074" y="1889"/>
                  <a:pt x="2077" y="1930"/>
                  <a:pt x="2077" y="1968"/>
                </a:cubicBezTo>
                <a:cubicBezTo>
                  <a:pt x="2077" y="2008"/>
                  <a:pt x="2074" y="2049"/>
                  <a:pt x="2069" y="2090"/>
                </a:cubicBezTo>
                <a:cubicBezTo>
                  <a:pt x="2067" y="2099"/>
                  <a:pt x="2071" y="2107"/>
                  <a:pt x="2078" y="2112"/>
                </a:cubicBezTo>
                <a:cubicBezTo>
                  <a:pt x="2230" y="2216"/>
                  <a:pt x="2230" y="2216"/>
                  <a:pt x="2230" y="2216"/>
                </a:cubicBezTo>
                <a:cubicBezTo>
                  <a:pt x="2168" y="2409"/>
                  <a:pt x="2168" y="2409"/>
                  <a:pt x="2168" y="2409"/>
                </a:cubicBezTo>
                <a:cubicBezTo>
                  <a:pt x="1984" y="2404"/>
                  <a:pt x="1984" y="2404"/>
                  <a:pt x="1984" y="2404"/>
                </a:cubicBezTo>
                <a:cubicBezTo>
                  <a:pt x="1974" y="2404"/>
                  <a:pt x="1967" y="2409"/>
                  <a:pt x="1963" y="2416"/>
                </a:cubicBezTo>
                <a:cubicBezTo>
                  <a:pt x="1924" y="2486"/>
                  <a:pt x="1876" y="2552"/>
                  <a:pt x="1820" y="2611"/>
                </a:cubicBezTo>
                <a:cubicBezTo>
                  <a:pt x="1814" y="2618"/>
                  <a:pt x="1812" y="2627"/>
                  <a:pt x="1815" y="2635"/>
                </a:cubicBezTo>
                <a:cubicBezTo>
                  <a:pt x="1877" y="2809"/>
                  <a:pt x="1877" y="2809"/>
                  <a:pt x="1877" y="2809"/>
                </a:cubicBezTo>
                <a:cubicBezTo>
                  <a:pt x="1713" y="2928"/>
                  <a:pt x="1713" y="2928"/>
                  <a:pt x="1713" y="2928"/>
                </a:cubicBezTo>
                <a:cubicBezTo>
                  <a:pt x="1567" y="2816"/>
                  <a:pt x="1567" y="2816"/>
                  <a:pt x="1567" y="2816"/>
                </a:cubicBezTo>
                <a:cubicBezTo>
                  <a:pt x="1560" y="2811"/>
                  <a:pt x="1551" y="2810"/>
                  <a:pt x="1543" y="2813"/>
                </a:cubicBezTo>
                <a:cubicBezTo>
                  <a:pt x="1470" y="2848"/>
                  <a:pt x="1393" y="2873"/>
                  <a:pt x="1313" y="2888"/>
                </a:cubicBezTo>
                <a:cubicBezTo>
                  <a:pt x="1305" y="2889"/>
                  <a:pt x="1298" y="2896"/>
                  <a:pt x="1295" y="2904"/>
                </a:cubicBezTo>
                <a:cubicBezTo>
                  <a:pt x="1243" y="3081"/>
                  <a:pt x="1243" y="3081"/>
                  <a:pt x="1243" y="3081"/>
                </a:cubicBezTo>
                <a:cubicBezTo>
                  <a:pt x="1040" y="3081"/>
                  <a:pt x="1040" y="3081"/>
                  <a:pt x="1040" y="3081"/>
                </a:cubicBezTo>
                <a:cubicBezTo>
                  <a:pt x="988" y="2904"/>
                  <a:pt x="988" y="2904"/>
                  <a:pt x="988" y="2904"/>
                </a:cubicBezTo>
                <a:cubicBezTo>
                  <a:pt x="985" y="2896"/>
                  <a:pt x="978" y="2889"/>
                  <a:pt x="970" y="2888"/>
                </a:cubicBezTo>
                <a:cubicBezTo>
                  <a:pt x="890" y="2873"/>
                  <a:pt x="813" y="2848"/>
                  <a:pt x="740" y="2813"/>
                </a:cubicBezTo>
                <a:cubicBezTo>
                  <a:pt x="732" y="2810"/>
                  <a:pt x="723" y="2811"/>
                  <a:pt x="716" y="2816"/>
                </a:cubicBezTo>
                <a:cubicBezTo>
                  <a:pt x="570" y="2928"/>
                  <a:pt x="570" y="2928"/>
                  <a:pt x="570" y="2928"/>
                </a:cubicBezTo>
                <a:cubicBezTo>
                  <a:pt x="406" y="2809"/>
                  <a:pt x="406" y="2809"/>
                  <a:pt x="406" y="2809"/>
                </a:cubicBezTo>
                <a:cubicBezTo>
                  <a:pt x="468" y="2635"/>
                  <a:pt x="468" y="2635"/>
                  <a:pt x="468" y="2635"/>
                </a:cubicBezTo>
                <a:cubicBezTo>
                  <a:pt x="471" y="2627"/>
                  <a:pt x="469" y="2618"/>
                  <a:pt x="463" y="2611"/>
                </a:cubicBezTo>
                <a:cubicBezTo>
                  <a:pt x="407" y="2552"/>
                  <a:pt x="359" y="2486"/>
                  <a:pt x="320" y="2416"/>
                </a:cubicBezTo>
                <a:cubicBezTo>
                  <a:pt x="316" y="2409"/>
                  <a:pt x="308" y="2404"/>
                  <a:pt x="300" y="2404"/>
                </a:cubicBezTo>
                <a:cubicBezTo>
                  <a:pt x="300" y="2404"/>
                  <a:pt x="300" y="2404"/>
                  <a:pt x="299" y="2404"/>
                </a:cubicBezTo>
                <a:cubicBezTo>
                  <a:pt x="115" y="2409"/>
                  <a:pt x="115" y="2409"/>
                  <a:pt x="115" y="2409"/>
                </a:cubicBezTo>
                <a:cubicBezTo>
                  <a:pt x="53" y="2216"/>
                  <a:pt x="53" y="2216"/>
                  <a:pt x="53" y="2216"/>
                </a:cubicBezTo>
                <a:cubicBezTo>
                  <a:pt x="205" y="2112"/>
                  <a:pt x="205" y="2112"/>
                  <a:pt x="205" y="2112"/>
                </a:cubicBezTo>
                <a:cubicBezTo>
                  <a:pt x="212" y="2107"/>
                  <a:pt x="216" y="2099"/>
                  <a:pt x="214" y="2090"/>
                </a:cubicBezTo>
                <a:cubicBezTo>
                  <a:pt x="209" y="2048"/>
                  <a:pt x="206" y="2008"/>
                  <a:pt x="206" y="1968"/>
                </a:cubicBezTo>
                <a:cubicBezTo>
                  <a:pt x="206" y="1930"/>
                  <a:pt x="209" y="1889"/>
                  <a:pt x="214" y="1848"/>
                </a:cubicBezTo>
                <a:cubicBezTo>
                  <a:pt x="215" y="1839"/>
                  <a:pt x="212" y="1831"/>
                  <a:pt x="204" y="1826"/>
                </a:cubicBezTo>
                <a:cubicBezTo>
                  <a:pt x="53" y="1722"/>
                  <a:pt x="53" y="1722"/>
                  <a:pt x="53" y="1722"/>
                </a:cubicBezTo>
                <a:cubicBezTo>
                  <a:pt x="115" y="1529"/>
                  <a:pt x="115" y="1529"/>
                  <a:pt x="115" y="1529"/>
                </a:cubicBezTo>
                <a:cubicBezTo>
                  <a:pt x="299" y="1534"/>
                  <a:pt x="299" y="1534"/>
                  <a:pt x="299" y="1534"/>
                </a:cubicBezTo>
                <a:cubicBezTo>
                  <a:pt x="308" y="1534"/>
                  <a:pt x="315" y="1530"/>
                  <a:pt x="320" y="1522"/>
                </a:cubicBezTo>
                <a:cubicBezTo>
                  <a:pt x="358" y="1451"/>
                  <a:pt x="406" y="1385"/>
                  <a:pt x="462" y="1326"/>
                </a:cubicBezTo>
                <a:cubicBezTo>
                  <a:pt x="468" y="1320"/>
                  <a:pt x="470" y="1310"/>
                  <a:pt x="467" y="1302"/>
                </a:cubicBezTo>
                <a:cubicBezTo>
                  <a:pt x="406" y="1129"/>
                  <a:pt x="406" y="1129"/>
                  <a:pt x="406" y="1129"/>
                </a:cubicBezTo>
                <a:cubicBezTo>
                  <a:pt x="570" y="1010"/>
                  <a:pt x="570" y="1010"/>
                  <a:pt x="570" y="1010"/>
                </a:cubicBezTo>
                <a:cubicBezTo>
                  <a:pt x="715" y="1122"/>
                  <a:pt x="715" y="1122"/>
                  <a:pt x="715" y="1122"/>
                </a:cubicBezTo>
                <a:cubicBezTo>
                  <a:pt x="722" y="1127"/>
                  <a:pt x="731" y="1128"/>
                  <a:pt x="739" y="1124"/>
                </a:cubicBezTo>
                <a:cubicBezTo>
                  <a:pt x="812" y="1089"/>
                  <a:pt x="890" y="1064"/>
                  <a:pt x="970" y="1049"/>
                </a:cubicBezTo>
                <a:cubicBezTo>
                  <a:pt x="979" y="1048"/>
                  <a:pt x="986" y="1041"/>
                  <a:pt x="988" y="1033"/>
                </a:cubicBezTo>
                <a:cubicBezTo>
                  <a:pt x="1040" y="857"/>
                  <a:pt x="1040" y="857"/>
                  <a:pt x="1040" y="857"/>
                </a:cubicBezTo>
                <a:cubicBezTo>
                  <a:pt x="1243" y="857"/>
                  <a:pt x="1243" y="857"/>
                  <a:pt x="1243" y="857"/>
                </a:cubicBezTo>
                <a:cubicBezTo>
                  <a:pt x="1295" y="1033"/>
                  <a:pt x="1295" y="1033"/>
                  <a:pt x="1295" y="1033"/>
                </a:cubicBezTo>
                <a:cubicBezTo>
                  <a:pt x="1297" y="1041"/>
                  <a:pt x="1304" y="1048"/>
                  <a:pt x="1313" y="1049"/>
                </a:cubicBezTo>
                <a:cubicBezTo>
                  <a:pt x="1393" y="1064"/>
                  <a:pt x="1471" y="1089"/>
                  <a:pt x="1544" y="1124"/>
                </a:cubicBezTo>
                <a:cubicBezTo>
                  <a:pt x="1552" y="1128"/>
                  <a:pt x="1561" y="1127"/>
                  <a:pt x="1568" y="1122"/>
                </a:cubicBezTo>
                <a:cubicBezTo>
                  <a:pt x="1713" y="1010"/>
                  <a:pt x="1713" y="1010"/>
                  <a:pt x="1713" y="1010"/>
                </a:cubicBezTo>
                <a:cubicBezTo>
                  <a:pt x="1877" y="1129"/>
                  <a:pt x="1877" y="1129"/>
                  <a:pt x="1877" y="1129"/>
                </a:cubicBezTo>
                <a:cubicBezTo>
                  <a:pt x="1816" y="1302"/>
                  <a:pt x="1816" y="1302"/>
                  <a:pt x="1816" y="1302"/>
                </a:cubicBezTo>
                <a:cubicBezTo>
                  <a:pt x="1813" y="1310"/>
                  <a:pt x="1815" y="1320"/>
                  <a:pt x="1821" y="1326"/>
                </a:cubicBezTo>
                <a:cubicBezTo>
                  <a:pt x="1877" y="1385"/>
                  <a:pt x="1925" y="1451"/>
                  <a:pt x="1963" y="1522"/>
                </a:cubicBezTo>
                <a:cubicBezTo>
                  <a:pt x="1968" y="1530"/>
                  <a:pt x="1976" y="1534"/>
                  <a:pt x="1984" y="1534"/>
                </a:cubicBezTo>
                <a:cubicBezTo>
                  <a:pt x="2168" y="1529"/>
                  <a:pt x="2168" y="1529"/>
                  <a:pt x="2168" y="1529"/>
                </a:cubicBezTo>
                <a:cubicBezTo>
                  <a:pt x="2230" y="1722"/>
                  <a:pt x="2230" y="1722"/>
                  <a:pt x="2230" y="1722"/>
                </a:cubicBezTo>
                <a:lnTo>
                  <a:pt x="2079" y="1826"/>
                </a:lnTo>
                <a:close/>
                <a:moveTo>
                  <a:pt x="1142" y="1180"/>
                </a:moveTo>
                <a:cubicBezTo>
                  <a:pt x="707" y="1180"/>
                  <a:pt x="353" y="1534"/>
                  <a:pt x="353" y="1968"/>
                </a:cubicBezTo>
                <a:cubicBezTo>
                  <a:pt x="353" y="2403"/>
                  <a:pt x="707" y="2757"/>
                  <a:pt x="1142" y="2757"/>
                </a:cubicBezTo>
                <a:cubicBezTo>
                  <a:pt x="1576" y="2757"/>
                  <a:pt x="1930" y="2403"/>
                  <a:pt x="1930" y="1968"/>
                </a:cubicBezTo>
                <a:cubicBezTo>
                  <a:pt x="1930" y="1534"/>
                  <a:pt x="1576" y="1180"/>
                  <a:pt x="1142" y="1180"/>
                </a:cubicBezTo>
                <a:close/>
                <a:moveTo>
                  <a:pt x="1142" y="2711"/>
                </a:moveTo>
                <a:cubicBezTo>
                  <a:pt x="732" y="2711"/>
                  <a:pt x="399" y="2378"/>
                  <a:pt x="399" y="1968"/>
                </a:cubicBezTo>
                <a:cubicBezTo>
                  <a:pt x="399" y="1559"/>
                  <a:pt x="732" y="1226"/>
                  <a:pt x="1142" y="1226"/>
                </a:cubicBezTo>
                <a:cubicBezTo>
                  <a:pt x="1551" y="1226"/>
                  <a:pt x="1884" y="1559"/>
                  <a:pt x="1884" y="1968"/>
                </a:cubicBezTo>
                <a:cubicBezTo>
                  <a:pt x="1884" y="2378"/>
                  <a:pt x="1551" y="2711"/>
                  <a:pt x="1142" y="2711"/>
                </a:cubicBezTo>
                <a:close/>
                <a:moveTo>
                  <a:pt x="1142" y="1342"/>
                </a:moveTo>
                <a:cubicBezTo>
                  <a:pt x="796" y="1342"/>
                  <a:pt x="515" y="1623"/>
                  <a:pt x="515" y="1968"/>
                </a:cubicBezTo>
                <a:cubicBezTo>
                  <a:pt x="515" y="2314"/>
                  <a:pt x="796" y="2595"/>
                  <a:pt x="1142" y="2595"/>
                </a:cubicBezTo>
                <a:cubicBezTo>
                  <a:pt x="1487" y="2595"/>
                  <a:pt x="1768" y="2314"/>
                  <a:pt x="1768" y="1968"/>
                </a:cubicBezTo>
                <a:cubicBezTo>
                  <a:pt x="1768" y="1623"/>
                  <a:pt x="1487" y="1342"/>
                  <a:pt x="1142" y="1342"/>
                </a:cubicBezTo>
                <a:close/>
                <a:moveTo>
                  <a:pt x="1142" y="2549"/>
                </a:moveTo>
                <a:cubicBezTo>
                  <a:pt x="821" y="2549"/>
                  <a:pt x="561" y="2289"/>
                  <a:pt x="561" y="1968"/>
                </a:cubicBezTo>
                <a:cubicBezTo>
                  <a:pt x="561" y="1648"/>
                  <a:pt x="821" y="1388"/>
                  <a:pt x="1142" y="1388"/>
                </a:cubicBezTo>
                <a:cubicBezTo>
                  <a:pt x="1462" y="1388"/>
                  <a:pt x="1722" y="1648"/>
                  <a:pt x="1722" y="1968"/>
                </a:cubicBezTo>
                <a:cubicBezTo>
                  <a:pt x="1722" y="2289"/>
                  <a:pt x="1462" y="2549"/>
                  <a:pt x="1142" y="2549"/>
                </a:cubicBezTo>
                <a:close/>
                <a:moveTo>
                  <a:pt x="3162" y="801"/>
                </a:moveTo>
                <a:cubicBezTo>
                  <a:pt x="3077" y="743"/>
                  <a:pt x="3077" y="743"/>
                  <a:pt x="3077" y="743"/>
                </a:cubicBezTo>
                <a:cubicBezTo>
                  <a:pt x="3080" y="722"/>
                  <a:pt x="3081" y="702"/>
                  <a:pt x="3081" y="682"/>
                </a:cubicBezTo>
                <a:cubicBezTo>
                  <a:pt x="3081" y="662"/>
                  <a:pt x="3080" y="642"/>
                  <a:pt x="3077" y="621"/>
                </a:cubicBezTo>
                <a:cubicBezTo>
                  <a:pt x="3162" y="563"/>
                  <a:pt x="3162" y="563"/>
                  <a:pt x="3162" y="563"/>
                </a:cubicBezTo>
                <a:cubicBezTo>
                  <a:pt x="3171" y="557"/>
                  <a:pt x="3174" y="547"/>
                  <a:pt x="3171" y="537"/>
                </a:cubicBezTo>
                <a:cubicBezTo>
                  <a:pt x="3128" y="406"/>
                  <a:pt x="3128" y="406"/>
                  <a:pt x="3128" y="406"/>
                </a:cubicBezTo>
                <a:cubicBezTo>
                  <a:pt x="3125" y="396"/>
                  <a:pt x="3117" y="389"/>
                  <a:pt x="3106" y="390"/>
                </a:cubicBezTo>
                <a:cubicBezTo>
                  <a:pt x="3003" y="393"/>
                  <a:pt x="3003" y="393"/>
                  <a:pt x="3003" y="393"/>
                </a:cubicBezTo>
                <a:cubicBezTo>
                  <a:pt x="2983" y="358"/>
                  <a:pt x="2959" y="325"/>
                  <a:pt x="2932" y="294"/>
                </a:cubicBezTo>
                <a:cubicBezTo>
                  <a:pt x="2966" y="197"/>
                  <a:pt x="2966" y="197"/>
                  <a:pt x="2966" y="197"/>
                </a:cubicBezTo>
                <a:cubicBezTo>
                  <a:pt x="2969" y="188"/>
                  <a:pt x="2966" y="177"/>
                  <a:pt x="2958" y="171"/>
                </a:cubicBezTo>
                <a:cubicBezTo>
                  <a:pt x="2846" y="90"/>
                  <a:pt x="2846" y="90"/>
                  <a:pt x="2846" y="90"/>
                </a:cubicBezTo>
                <a:cubicBezTo>
                  <a:pt x="2838" y="84"/>
                  <a:pt x="2827" y="84"/>
                  <a:pt x="2819" y="90"/>
                </a:cubicBezTo>
                <a:cubicBezTo>
                  <a:pt x="2737" y="153"/>
                  <a:pt x="2737" y="153"/>
                  <a:pt x="2737" y="153"/>
                </a:cubicBezTo>
                <a:cubicBezTo>
                  <a:pt x="2700" y="136"/>
                  <a:pt x="2661" y="123"/>
                  <a:pt x="2621" y="115"/>
                </a:cubicBezTo>
                <a:cubicBezTo>
                  <a:pt x="2592" y="17"/>
                  <a:pt x="2592" y="17"/>
                  <a:pt x="2592" y="17"/>
                </a:cubicBezTo>
                <a:cubicBezTo>
                  <a:pt x="2589" y="7"/>
                  <a:pt x="2580" y="0"/>
                  <a:pt x="2570" y="0"/>
                </a:cubicBezTo>
                <a:cubicBezTo>
                  <a:pt x="2432" y="0"/>
                  <a:pt x="2432" y="0"/>
                  <a:pt x="2432" y="0"/>
                </a:cubicBezTo>
                <a:cubicBezTo>
                  <a:pt x="2422" y="0"/>
                  <a:pt x="2413" y="7"/>
                  <a:pt x="2410" y="17"/>
                </a:cubicBezTo>
                <a:cubicBezTo>
                  <a:pt x="2381" y="115"/>
                  <a:pt x="2381" y="115"/>
                  <a:pt x="2381" y="115"/>
                </a:cubicBezTo>
                <a:cubicBezTo>
                  <a:pt x="2341" y="123"/>
                  <a:pt x="2302" y="136"/>
                  <a:pt x="2265" y="153"/>
                </a:cubicBezTo>
                <a:cubicBezTo>
                  <a:pt x="2184" y="90"/>
                  <a:pt x="2184" y="90"/>
                  <a:pt x="2184" y="90"/>
                </a:cubicBezTo>
                <a:cubicBezTo>
                  <a:pt x="2175" y="84"/>
                  <a:pt x="2164" y="84"/>
                  <a:pt x="2156" y="90"/>
                </a:cubicBezTo>
                <a:cubicBezTo>
                  <a:pt x="2044" y="171"/>
                  <a:pt x="2044" y="171"/>
                  <a:pt x="2044" y="171"/>
                </a:cubicBezTo>
                <a:cubicBezTo>
                  <a:pt x="2036" y="177"/>
                  <a:pt x="2033" y="188"/>
                  <a:pt x="2036" y="197"/>
                </a:cubicBezTo>
                <a:cubicBezTo>
                  <a:pt x="2071" y="294"/>
                  <a:pt x="2071" y="294"/>
                  <a:pt x="2071" y="294"/>
                </a:cubicBezTo>
                <a:cubicBezTo>
                  <a:pt x="2043" y="325"/>
                  <a:pt x="2019" y="358"/>
                  <a:pt x="1999" y="393"/>
                </a:cubicBezTo>
                <a:cubicBezTo>
                  <a:pt x="1896" y="390"/>
                  <a:pt x="1896" y="390"/>
                  <a:pt x="1896" y="390"/>
                </a:cubicBezTo>
                <a:cubicBezTo>
                  <a:pt x="1886" y="389"/>
                  <a:pt x="1877" y="396"/>
                  <a:pt x="1874" y="406"/>
                </a:cubicBezTo>
                <a:cubicBezTo>
                  <a:pt x="1831" y="537"/>
                  <a:pt x="1831" y="537"/>
                  <a:pt x="1831" y="537"/>
                </a:cubicBezTo>
                <a:cubicBezTo>
                  <a:pt x="1828" y="547"/>
                  <a:pt x="1831" y="557"/>
                  <a:pt x="1840" y="563"/>
                </a:cubicBezTo>
                <a:cubicBezTo>
                  <a:pt x="1925" y="621"/>
                  <a:pt x="1925" y="621"/>
                  <a:pt x="1925" y="621"/>
                </a:cubicBezTo>
                <a:cubicBezTo>
                  <a:pt x="1923" y="642"/>
                  <a:pt x="1921" y="662"/>
                  <a:pt x="1921" y="682"/>
                </a:cubicBezTo>
                <a:cubicBezTo>
                  <a:pt x="1921" y="702"/>
                  <a:pt x="1923" y="722"/>
                  <a:pt x="1925" y="743"/>
                </a:cubicBezTo>
                <a:cubicBezTo>
                  <a:pt x="1840" y="801"/>
                  <a:pt x="1840" y="801"/>
                  <a:pt x="1840" y="801"/>
                </a:cubicBezTo>
                <a:cubicBezTo>
                  <a:pt x="1831" y="807"/>
                  <a:pt x="1828" y="818"/>
                  <a:pt x="1831" y="827"/>
                </a:cubicBezTo>
                <a:cubicBezTo>
                  <a:pt x="1874" y="959"/>
                  <a:pt x="1874" y="959"/>
                  <a:pt x="1874" y="959"/>
                </a:cubicBezTo>
                <a:cubicBezTo>
                  <a:pt x="1877" y="968"/>
                  <a:pt x="1886" y="975"/>
                  <a:pt x="1896" y="975"/>
                </a:cubicBezTo>
                <a:cubicBezTo>
                  <a:pt x="1999" y="972"/>
                  <a:pt x="1999" y="972"/>
                  <a:pt x="1999" y="972"/>
                </a:cubicBezTo>
                <a:cubicBezTo>
                  <a:pt x="2019" y="1007"/>
                  <a:pt x="2043" y="1040"/>
                  <a:pt x="2071" y="1070"/>
                </a:cubicBezTo>
                <a:cubicBezTo>
                  <a:pt x="2036" y="1167"/>
                  <a:pt x="2036" y="1167"/>
                  <a:pt x="2036" y="1167"/>
                </a:cubicBezTo>
                <a:cubicBezTo>
                  <a:pt x="2033" y="1177"/>
                  <a:pt x="2036" y="1188"/>
                  <a:pt x="2044" y="1194"/>
                </a:cubicBezTo>
                <a:cubicBezTo>
                  <a:pt x="2156" y="1275"/>
                  <a:pt x="2156" y="1275"/>
                  <a:pt x="2156" y="1275"/>
                </a:cubicBezTo>
                <a:cubicBezTo>
                  <a:pt x="2164" y="1281"/>
                  <a:pt x="2175" y="1281"/>
                  <a:pt x="2184" y="1274"/>
                </a:cubicBezTo>
                <a:cubicBezTo>
                  <a:pt x="2265" y="1211"/>
                  <a:pt x="2265" y="1211"/>
                  <a:pt x="2265" y="1211"/>
                </a:cubicBezTo>
                <a:cubicBezTo>
                  <a:pt x="2302" y="1228"/>
                  <a:pt x="2341" y="1240"/>
                  <a:pt x="2381" y="1249"/>
                </a:cubicBezTo>
                <a:cubicBezTo>
                  <a:pt x="2410" y="1348"/>
                  <a:pt x="2410" y="1348"/>
                  <a:pt x="2410" y="1348"/>
                </a:cubicBezTo>
                <a:cubicBezTo>
                  <a:pt x="2413" y="1358"/>
                  <a:pt x="2422" y="1364"/>
                  <a:pt x="2432" y="1364"/>
                </a:cubicBezTo>
                <a:cubicBezTo>
                  <a:pt x="2570" y="1364"/>
                  <a:pt x="2570" y="1364"/>
                  <a:pt x="2570" y="1364"/>
                </a:cubicBezTo>
                <a:cubicBezTo>
                  <a:pt x="2580" y="1364"/>
                  <a:pt x="2589" y="1358"/>
                  <a:pt x="2592" y="1348"/>
                </a:cubicBezTo>
                <a:cubicBezTo>
                  <a:pt x="2621" y="1249"/>
                  <a:pt x="2621" y="1249"/>
                  <a:pt x="2621" y="1249"/>
                </a:cubicBezTo>
                <a:cubicBezTo>
                  <a:pt x="2661" y="1240"/>
                  <a:pt x="2700" y="1228"/>
                  <a:pt x="2737" y="1211"/>
                </a:cubicBezTo>
                <a:cubicBezTo>
                  <a:pt x="2819" y="1274"/>
                  <a:pt x="2819" y="1274"/>
                  <a:pt x="2819" y="1274"/>
                </a:cubicBezTo>
                <a:cubicBezTo>
                  <a:pt x="2827" y="1281"/>
                  <a:pt x="2838" y="1281"/>
                  <a:pt x="2846" y="1275"/>
                </a:cubicBezTo>
                <a:cubicBezTo>
                  <a:pt x="2958" y="1194"/>
                  <a:pt x="2958" y="1194"/>
                  <a:pt x="2958" y="1194"/>
                </a:cubicBezTo>
                <a:cubicBezTo>
                  <a:pt x="2966" y="1188"/>
                  <a:pt x="2969" y="1177"/>
                  <a:pt x="2966" y="1167"/>
                </a:cubicBezTo>
                <a:cubicBezTo>
                  <a:pt x="2931" y="1070"/>
                  <a:pt x="2931" y="1070"/>
                  <a:pt x="2931" y="1070"/>
                </a:cubicBezTo>
                <a:cubicBezTo>
                  <a:pt x="2959" y="1040"/>
                  <a:pt x="2983" y="1007"/>
                  <a:pt x="3003" y="972"/>
                </a:cubicBezTo>
                <a:cubicBezTo>
                  <a:pt x="3106" y="975"/>
                  <a:pt x="3106" y="975"/>
                  <a:pt x="3106" y="975"/>
                </a:cubicBezTo>
                <a:cubicBezTo>
                  <a:pt x="3116" y="975"/>
                  <a:pt x="3125" y="968"/>
                  <a:pt x="3128" y="959"/>
                </a:cubicBezTo>
                <a:cubicBezTo>
                  <a:pt x="3171" y="827"/>
                  <a:pt x="3171" y="827"/>
                  <a:pt x="3171" y="827"/>
                </a:cubicBezTo>
                <a:cubicBezTo>
                  <a:pt x="3174" y="818"/>
                  <a:pt x="3171" y="807"/>
                  <a:pt x="3162" y="801"/>
                </a:cubicBezTo>
                <a:close/>
                <a:moveTo>
                  <a:pt x="3090" y="928"/>
                </a:moveTo>
                <a:cubicBezTo>
                  <a:pt x="2990" y="925"/>
                  <a:pt x="2990" y="925"/>
                  <a:pt x="2990" y="925"/>
                </a:cubicBezTo>
                <a:cubicBezTo>
                  <a:pt x="2982" y="926"/>
                  <a:pt x="2974" y="930"/>
                  <a:pt x="2970" y="937"/>
                </a:cubicBezTo>
                <a:cubicBezTo>
                  <a:pt x="2948" y="977"/>
                  <a:pt x="2920" y="1015"/>
                  <a:pt x="2888" y="1049"/>
                </a:cubicBezTo>
                <a:cubicBezTo>
                  <a:pt x="2882" y="1055"/>
                  <a:pt x="2880" y="1064"/>
                  <a:pt x="2883" y="1072"/>
                </a:cubicBezTo>
                <a:cubicBezTo>
                  <a:pt x="2917" y="1166"/>
                  <a:pt x="2917" y="1166"/>
                  <a:pt x="2917" y="1166"/>
                </a:cubicBezTo>
                <a:cubicBezTo>
                  <a:pt x="2833" y="1227"/>
                  <a:pt x="2833" y="1227"/>
                  <a:pt x="2833" y="1227"/>
                </a:cubicBezTo>
                <a:cubicBezTo>
                  <a:pt x="2754" y="1166"/>
                  <a:pt x="2754" y="1166"/>
                  <a:pt x="2754" y="1166"/>
                </a:cubicBezTo>
                <a:cubicBezTo>
                  <a:pt x="2747" y="1161"/>
                  <a:pt x="2738" y="1160"/>
                  <a:pt x="2730" y="1164"/>
                </a:cubicBezTo>
                <a:cubicBezTo>
                  <a:pt x="2689" y="1184"/>
                  <a:pt x="2645" y="1198"/>
                  <a:pt x="2599" y="1206"/>
                </a:cubicBezTo>
                <a:cubicBezTo>
                  <a:pt x="2590" y="1208"/>
                  <a:pt x="2584" y="1214"/>
                  <a:pt x="2581" y="1222"/>
                </a:cubicBezTo>
                <a:cubicBezTo>
                  <a:pt x="2553" y="1318"/>
                  <a:pt x="2553" y="1318"/>
                  <a:pt x="2553" y="1318"/>
                </a:cubicBezTo>
                <a:cubicBezTo>
                  <a:pt x="2449" y="1318"/>
                  <a:pt x="2449" y="1318"/>
                  <a:pt x="2449" y="1318"/>
                </a:cubicBezTo>
                <a:cubicBezTo>
                  <a:pt x="2421" y="1222"/>
                  <a:pt x="2421" y="1222"/>
                  <a:pt x="2421" y="1222"/>
                </a:cubicBezTo>
                <a:cubicBezTo>
                  <a:pt x="2419" y="1214"/>
                  <a:pt x="2412" y="1208"/>
                  <a:pt x="2403" y="1206"/>
                </a:cubicBezTo>
                <a:cubicBezTo>
                  <a:pt x="2358" y="1198"/>
                  <a:pt x="2314" y="1184"/>
                  <a:pt x="2272" y="1164"/>
                </a:cubicBezTo>
                <a:cubicBezTo>
                  <a:pt x="2264" y="1160"/>
                  <a:pt x="2255" y="1161"/>
                  <a:pt x="2248" y="1166"/>
                </a:cubicBezTo>
                <a:cubicBezTo>
                  <a:pt x="2169" y="1227"/>
                  <a:pt x="2169" y="1227"/>
                  <a:pt x="2169" y="1227"/>
                </a:cubicBezTo>
                <a:cubicBezTo>
                  <a:pt x="2085" y="1166"/>
                  <a:pt x="2085" y="1166"/>
                  <a:pt x="2085" y="1166"/>
                </a:cubicBezTo>
                <a:cubicBezTo>
                  <a:pt x="2119" y="1072"/>
                  <a:pt x="2119" y="1072"/>
                  <a:pt x="2119" y="1072"/>
                </a:cubicBezTo>
                <a:cubicBezTo>
                  <a:pt x="2122" y="1064"/>
                  <a:pt x="2120" y="1055"/>
                  <a:pt x="2114" y="1049"/>
                </a:cubicBezTo>
                <a:cubicBezTo>
                  <a:pt x="2082" y="1015"/>
                  <a:pt x="2055" y="977"/>
                  <a:pt x="2033" y="937"/>
                </a:cubicBezTo>
                <a:cubicBezTo>
                  <a:pt x="2028" y="930"/>
                  <a:pt x="2020" y="926"/>
                  <a:pt x="2012" y="925"/>
                </a:cubicBezTo>
                <a:cubicBezTo>
                  <a:pt x="1912" y="928"/>
                  <a:pt x="1912" y="928"/>
                  <a:pt x="1912" y="928"/>
                </a:cubicBezTo>
                <a:cubicBezTo>
                  <a:pt x="1880" y="830"/>
                  <a:pt x="1880" y="830"/>
                  <a:pt x="1880" y="830"/>
                </a:cubicBezTo>
                <a:cubicBezTo>
                  <a:pt x="1962" y="773"/>
                  <a:pt x="1962" y="773"/>
                  <a:pt x="1962" y="773"/>
                </a:cubicBezTo>
                <a:cubicBezTo>
                  <a:pt x="1970" y="768"/>
                  <a:pt x="1973" y="760"/>
                  <a:pt x="1972" y="751"/>
                </a:cubicBezTo>
                <a:cubicBezTo>
                  <a:pt x="1969" y="728"/>
                  <a:pt x="1968" y="704"/>
                  <a:pt x="1968" y="682"/>
                </a:cubicBezTo>
                <a:cubicBezTo>
                  <a:pt x="1968" y="660"/>
                  <a:pt x="1969" y="637"/>
                  <a:pt x="1972" y="613"/>
                </a:cubicBezTo>
                <a:cubicBezTo>
                  <a:pt x="1973" y="605"/>
                  <a:pt x="1969" y="596"/>
                  <a:pt x="1962" y="591"/>
                </a:cubicBezTo>
                <a:cubicBezTo>
                  <a:pt x="1880" y="535"/>
                  <a:pt x="1880" y="535"/>
                  <a:pt x="1880" y="535"/>
                </a:cubicBezTo>
                <a:cubicBezTo>
                  <a:pt x="1912" y="436"/>
                  <a:pt x="1912" y="436"/>
                  <a:pt x="1912" y="436"/>
                </a:cubicBezTo>
                <a:cubicBezTo>
                  <a:pt x="2011" y="439"/>
                  <a:pt x="2011" y="439"/>
                  <a:pt x="2011" y="439"/>
                </a:cubicBezTo>
                <a:cubicBezTo>
                  <a:pt x="2020" y="440"/>
                  <a:pt x="2028" y="435"/>
                  <a:pt x="2032" y="427"/>
                </a:cubicBezTo>
                <a:cubicBezTo>
                  <a:pt x="2054" y="387"/>
                  <a:pt x="2082" y="349"/>
                  <a:pt x="2114" y="315"/>
                </a:cubicBezTo>
                <a:cubicBezTo>
                  <a:pt x="2120" y="309"/>
                  <a:pt x="2122" y="300"/>
                  <a:pt x="2119" y="292"/>
                </a:cubicBezTo>
                <a:cubicBezTo>
                  <a:pt x="2085" y="198"/>
                  <a:pt x="2085" y="198"/>
                  <a:pt x="2085" y="198"/>
                </a:cubicBezTo>
                <a:cubicBezTo>
                  <a:pt x="2169" y="137"/>
                  <a:pt x="2169" y="137"/>
                  <a:pt x="2169" y="137"/>
                </a:cubicBezTo>
                <a:cubicBezTo>
                  <a:pt x="2248" y="198"/>
                  <a:pt x="2248" y="198"/>
                  <a:pt x="2248" y="198"/>
                </a:cubicBezTo>
                <a:cubicBezTo>
                  <a:pt x="2254" y="203"/>
                  <a:pt x="2264" y="204"/>
                  <a:pt x="2272" y="200"/>
                </a:cubicBezTo>
                <a:cubicBezTo>
                  <a:pt x="2313" y="180"/>
                  <a:pt x="2357" y="166"/>
                  <a:pt x="2403" y="158"/>
                </a:cubicBezTo>
                <a:cubicBezTo>
                  <a:pt x="2412" y="156"/>
                  <a:pt x="2419" y="150"/>
                  <a:pt x="2421" y="141"/>
                </a:cubicBezTo>
                <a:cubicBezTo>
                  <a:pt x="2449" y="46"/>
                  <a:pt x="2449" y="46"/>
                  <a:pt x="2449" y="46"/>
                </a:cubicBezTo>
                <a:cubicBezTo>
                  <a:pt x="2553" y="46"/>
                  <a:pt x="2553" y="46"/>
                  <a:pt x="2553" y="46"/>
                </a:cubicBezTo>
                <a:cubicBezTo>
                  <a:pt x="2581" y="141"/>
                  <a:pt x="2581" y="141"/>
                  <a:pt x="2581" y="141"/>
                </a:cubicBezTo>
                <a:cubicBezTo>
                  <a:pt x="2583" y="150"/>
                  <a:pt x="2590" y="156"/>
                  <a:pt x="2599" y="158"/>
                </a:cubicBezTo>
                <a:cubicBezTo>
                  <a:pt x="2645" y="166"/>
                  <a:pt x="2689" y="180"/>
                  <a:pt x="2731" y="200"/>
                </a:cubicBezTo>
                <a:cubicBezTo>
                  <a:pt x="2738" y="204"/>
                  <a:pt x="2748" y="203"/>
                  <a:pt x="2755" y="198"/>
                </a:cubicBezTo>
                <a:cubicBezTo>
                  <a:pt x="2833" y="137"/>
                  <a:pt x="2833" y="137"/>
                  <a:pt x="2833" y="137"/>
                </a:cubicBezTo>
                <a:cubicBezTo>
                  <a:pt x="2917" y="198"/>
                  <a:pt x="2917" y="198"/>
                  <a:pt x="2917" y="198"/>
                </a:cubicBezTo>
                <a:cubicBezTo>
                  <a:pt x="2883" y="292"/>
                  <a:pt x="2883" y="292"/>
                  <a:pt x="2883" y="292"/>
                </a:cubicBezTo>
                <a:cubicBezTo>
                  <a:pt x="2881" y="300"/>
                  <a:pt x="2882" y="309"/>
                  <a:pt x="2888" y="315"/>
                </a:cubicBezTo>
                <a:cubicBezTo>
                  <a:pt x="2921" y="349"/>
                  <a:pt x="2948" y="387"/>
                  <a:pt x="2970" y="427"/>
                </a:cubicBezTo>
                <a:cubicBezTo>
                  <a:pt x="2974" y="435"/>
                  <a:pt x="2982" y="440"/>
                  <a:pt x="2991" y="439"/>
                </a:cubicBezTo>
                <a:cubicBezTo>
                  <a:pt x="3090" y="436"/>
                  <a:pt x="3090" y="436"/>
                  <a:pt x="3090" y="436"/>
                </a:cubicBezTo>
                <a:cubicBezTo>
                  <a:pt x="3122" y="535"/>
                  <a:pt x="3122" y="535"/>
                  <a:pt x="3122" y="535"/>
                </a:cubicBezTo>
                <a:cubicBezTo>
                  <a:pt x="3040" y="591"/>
                  <a:pt x="3040" y="591"/>
                  <a:pt x="3040" y="591"/>
                </a:cubicBezTo>
                <a:cubicBezTo>
                  <a:pt x="3033" y="596"/>
                  <a:pt x="3029" y="605"/>
                  <a:pt x="3030" y="613"/>
                </a:cubicBezTo>
                <a:cubicBezTo>
                  <a:pt x="3033" y="637"/>
                  <a:pt x="3035" y="660"/>
                  <a:pt x="3035" y="682"/>
                </a:cubicBezTo>
                <a:cubicBezTo>
                  <a:pt x="3035" y="704"/>
                  <a:pt x="3033" y="728"/>
                  <a:pt x="3030" y="751"/>
                </a:cubicBezTo>
                <a:cubicBezTo>
                  <a:pt x="3029" y="760"/>
                  <a:pt x="3033" y="768"/>
                  <a:pt x="3040" y="773"/>
                </a:cubicBezTo>
                <a:cubicBezTo>
                  <a:pt x="3122" y="830"/>
                  <a:pt x="3122" y="830"/>
                  <a:pt x="3122" y="830"/>
                </a:cubicBezTo>
                <a:lnTo>
                  <a:pt x="3090" y="928"/>
                </a:lnTo>
                <a:close/>
                <a:moveTo>
                  <a:pt x="2501" y="308"/>
                </a:moveTo>
                <a:cubicBezTo>
                  <a:pt x="2295" y="308"/>
                  <a:pt x="2127" y="476"/>
                  <a:pt x="2127" y="682"/>
                </a:cubicBezTo>
                <a:cubicBezTo>
                  <a:pt x="2127" y="888"/>
                  <a:pt x="2295" y="1056"/>
                  <a:pt x="2501" y="1056"/>
                </a:cubicBezTo>
                <a:cubicBezTo>
                  <a:pt x="2707" y="1056"/>
                  <a:pt x="2875" y="888"/>
                  <a:pt x="2875" y="682"/>
                </a:cubicBezTo>
                <a:cubicBezTo>
                  <a:pt x="2875" y="476"/>
                  <a:pt x="2707" y="308"/>
                  <a:pt x="2501" y="308"/>
                </a:cubicBezTo>
                <a:close/>
                <a:moveTo>
                  <a:pt x="2501" y="1009"/>
                </a:moveTo>
                <a:cubicBezTo>
                  <a:pt x="2321" y="1009"/>
                  <a:pt x="2174" y="863"/>
                  <a:pt x="2174" y="682"/>
                </a:cubicBezTo>
                <a:cubicBezTo>
                  <a:pt x="2174" y="501"/>
                  <a:pt x="2321" y="354"/>
                  <a:pt x="2501" y="354"/>
                </a:cubicBezTo>
                <a:cubicBezTo>
                  <a:pt x="2682" y="354"/>
                  <a:pt x="2829" y="501"/>
                  <a:pt x="2829" y="682"/>
                </a:cubicBezTo>
                <a:cubicBezTo>
                  <a:pt x="2829" y="863"/>
                  <a:pt x="2682" y="1009"/>
                  <a:pt x="2501" y="100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17"/>
          <p:cNvSpPr>
            <a:spLocks noEditPoints="1"/>
          </p:cNvSpPr>
          <p:nvPr/>
        </p:nvSpPr>
        <p:spPr bwMode="auto">
          <a:xfrm>
            <a:off x="15109377" y="6308822"/>
            <a:ext cx="1600080" cy="1634808"/>
          </a:xfrm>
          <a:custGeom>
            <a:avLst/>
            <a:gdLst>
              <a:gd name="T0" fmla="*/ 565 w 1481"/>
              <a:gd name="T1" fmla="*/ 689 h 1519"/>
              <a:gd name="T2" fmla="*/ 580 w 1481"/>
              <a:gd name="T3" fmla="*/ 719 h 1519"/>
              <a:gd name="T4" fmla="*/ 435 w 1481"/>
              <a:gd name="T5" fmla="*/ 796 h 1519"/>
              <a:gd name="T6" fmla="*/ 607 w 1481"/>
              <a:gd name="T7" fmla="*/ 867 h 1519"/>
              <a:gd name="T8" fmla="*/ 758 w 1481"/>
              <a:gd name="T9" fmla="*/ 473 h 1519"/>
              <a:gd name="T10" fmla="*/ 406 w 1481"/>
              <a:gd name="T11" fmla="*/ 928 h 1519"/>
              <a:gd name="T12" fmla="*/ 26 w 1481"/>
              <a:gd name="T13" fmla="*/ 1200 h 1519"/>
              <a:gd name="T14" fmla="*/ 303 w 1481"/>
              <a:gd name="T15" fmla="*/ 779 h 1519"/>
              <a:gd name="T16" fmla="*/ 819 w 1481"/>
              <a:gd name="T17" fmla="*/ 412 h 1519"/>
              <a:gd name="T18" fmla="*/ 482 w 1481"/>
              <a:gd name="T19" fmla="*/ 896 h 1519"/>
              <a:gd name="T20" fmla="*/ 356 w 1481"/>
              <a:gd name="T21" fmla="*/ 723 h 1519"/>
              <a:gd name="T22" fmla="*/ 416 w 1481"/>
              <a:gd name="T23" fmla="*/ 815 h 1519"/>
              <a:gd name="T24" fmla="*/ 798 w 1481"/>
              <a:gd name="T25" fmla="*/ 433 h 1519"/>
              <a:gd name="T26" fmla="*/ 325 w 1481"/>
              <a:gd name="T27" fmla="*/ 804 h 1519"/>
              <a:gd name="T28" fmla="*/ 454 w 1481"/>
              <a:gd name="T29" fmla="*/ 882 h 1519"/>
              <a:gd name="T30" fmla="*/ 395 w 1481"/>
              <a:gd name="T31" fmla="*/ 836 h 1519"/>
              <a:gd name="T32" fmla="*/ 349 w 1481"/>
              <a:gd name="T33" fmla="*/ 777 h 1519"/>
              <a:gd name="T34" fmla="*/ 325 w 1481"/>
              <a:gd name="T35" fmla="*/ 847 h 1519"/>
              <a:gd name="T36" fmla="*/ 54 w 1481"/>
              <a:gd name="T37" fmla="*/ 1185 h 1519"/>
              <a:gd name="T38" fmla="*/ 1481 w 1481"/>
              <a:gd name="T39" fmla="*/ 1453 h 1519"/>
              <a:gd name="T40" fmla="*/ 487 w 1481"/>
              <a:gd name="T41" fmla="*/ 1421 h 1519"/>
              <a:gd name="T42" fmla="*/ 378 w 1481"/>
              <a:gd name="T43" fmla="*/ 1017 h 1519"/>
              <a:gd name="T44" fmla="*/ 502 w 1481"/>
              <a:gd name="T45" fmla="*/ 1391 h 1519"/>
              <a:gd name="T46" fmla="*/ 1353 w 1481"/>
              <a:gd name="T47" fmla="*/ 136 h 1519"/>
              <a:gd name="T48" fmla="*/ 1186 w 1481"/>
              <a:gd name="T49" fmla="*/ 156 h 1519"/>
              <a:gd name="T50" fmla="*/ 1093 w 1481"/>
              <a:gd name="T51" fmla="*/ 141 h 1519"/>
              <a:gd name="T52" fmla="*/ 986 w 1481"/>
              <a:gd name="T53" fmla="*/ 101 h 1519"/>
              <a:gd name="T54" fmla="*/ 955 w 1481"/>
              <a:gd name="T55" fmla="*/ 101 h 1519"/>
              <a:gd name="T56" fmla="*/ 848 w 1481"/>
              <a:gd name="T57" fmla="*/ 141 h 1519"/>
              <a:gd name="T58" fmla="*/ 755 w 1481"/>
              <a:gd name="T59" fmla="*/ 156 h 1519"/>
              <a:gd name="T60" fmla="*/ 663 w 1481"/>
              <a:gd name="T61" fmla="*/ 141 h 1519"/>
              <a:gd name="T62" fmla="*/ 555 w 1481"/>
              <a:gd name="T63" fmla="*/ 101 h 1519"/>
              <a:gd name="T64" fmla="*/ 525 w 1481"/>
              <a:gd name="T65" fmla="*/ 101 h 1519"/>
              <a:gd name="T66" fmla="*/ 378 w 1481"/>
              <a:gd name="T67" fmla="*/ 354 h 1519"/>
              <a:gd name="T68" fmla="*/ 525 w 1481"/>
              <a:gd name="T69" fmla="*/ 71 h 1519"/>
              <a:gd name="T70" fmla="*/ 555 w 1481"/>
              <a:gd name="T71" fmla="*/ 71 h 1519"/>
              <a:gd name="T72" fmla="*/ 663 w 1481"/>
              <a:gd name="T73" fmla="*/ 15 h 1519"/>
              <a:gd name="T74" fmla="*/ 755 w 1481"/>
              <a:gd name="T75" fmla="*/ 0 h 1519"/>
              <a:gd name="T76" fmla="*/ 848 w 1481"/>
              <a:gd name="T77" fmla="*/ 15 h 1519"/>
              <a:gd name="T78" fmla="*/ 955 w 1481"/>
              <a:gd name="T79" fmla="*/ 71 h 1519"/>
              <a:gd name="T80" fmla="*/ 986 w 1481"/>
              <a:gd name="T81" fmla="*/ 71 h 1519"/>
              <a:gd name="T82" fmla="*/ 1093 w 1481"/>
              <a:gd name="T83" fmla="*/ 15 h 1519"/>
              <a:gd name="T84" fmla="*/ 1186 w 1481"/>
              <a:gd name="T85" fmla="*/ 0 h 1519"/>
              <a:gd name="T86" fmla="*/ 1383 w 1481"/>
              <a:gd name="T87" fmla="*/ 136 h 1519"/>
              <a:gd name="T88" fmla="*/ 1451 w 1481"/>
              <a:gd name="T89" fmla="*/ 259 h 1519"/>
              <a:gd name="T90" fmla="*/ 1318 w 1481"/>
              <a:gd name="T91" fmla="*/ 1421 h 1519"/>
              <a:gd name="T92" fmla="*/ 1416 w 1481"/>
              <a:gd name="T93" fmla="*/ 1488 h 1519"/>
              <a:gd name="T94" fmla="*/ 1076 w 1481"/>
              <a:gd name="T95" fmla="*/ 882 h 1519"/>
              <a:gd name="T96" fmla="*/ 936 w 1481"/>
              <a:gd name="T97" fmla="*/ 1301 h 1519"/>
              <a:gd name="T98" fmla="*/ 1046 w 1481"/>
              <a:gd name="T99" fmla="*/ 897 h 1519"/>
              <a:gd name="T100" fmla="*/ 1046 w 1481"/>
              <a:gd name="T101" fmla="*/ 897 h 1519"/>
              <a:gd name="T102" fmla="*/ 877 w 1481"/>
              <a:gd name="T103" fmla="*/ 1316 h 1519"/>
              <a:gd name="T104" fmla="*/ 768 w 1481"/>
              <a:gd name="T105" fmla="*/ 993 h 1519"/>
              <a:gd name="T106" fmla="*/ 783 w 1481"/>
              <a:gd name="T107" fmla="*/ 1286 h 1519"/>
              <a:gd name="T108" fmla="*/ 1259 w 1481"/>
              <a:gd name="T109" fmla="*/ 781 h 1519"/>
              <a:gd name="T110" fmla="*/ 1119 w 1481"/>
              <a:gd name="T111" fmla="*/ 1301 h 1519"/>
              <a:gd name="T112" fmla="*/ 1229 w 1481"/>
              <a:gd name="T113" fmla="*/ 796 h 1519"/>
              <a:gd name="T114" fmla="*/ 1229 w 1481"/>
              <a:gd name="T115" fmla="*/ 796 h 1519"/>
              <a:gd name="T116" fmla="*/ 1167 w 1481"/>
              <a:gd name="T117" fmla="*/ 479 h 1519"/>
              <a:gd name="T118" fmla="*/ 1099 w 1481"/>
              <a:gd name="T119" fmla="*/ 578 h 15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481" h="1519">
                <a:moveTo>
                  <a:pt x="460" y="651"/>
                </a:moveTo>
                <a:cubicBezTo>
                  <a:pt x="454" y="647"/>
                  <a:pt x="452" y="637"/>
                  <a:pt x="457" y="630"/>
                </a:cubicBezTo>
                <a:cubicBezTo>
                  <a:pt x="462" y="623"/>
                  <a:pt x="471" y="622"/>
                  <a:pt x="478" y="627"/>
                </a:cubicBezTo>
                <a:cubicBezTo>
                  <a:pt x="565" y="689"/>
                  <a:pt x="565" y="689"/>
                  <a:pt x="565" y="689"/>
                </a:cubicBezTo>
                <a:cubicBezTo>
                  <a:pt x="709" y="504"/>
                  <a:pt x="709" y="504"/>
                  <a:pt x="709" y="504"/>
                </a:cubicBezTo>
                <a:cubicBezTo>
                  <a:pt x="714" y="497"/>
                  <a:pt x="724" y="496"/>
                  <a:pt x="730" y="501"/>
                </a:cubicBezTo>
                <a:cubicBezTo>
                  <a:pt x="737" y="506"/>
                  <a:pt x="738" y="516"/>
                  <a:pt x="733" y="522"/>
                </a:cubicBezTo>
                <a:cubicBezTo>
                  <a:pt x="580" y="719"/>
                  <a:pt x="580" y="719"/>
                  <a:pt x="580" y="719"/>
                </a:cubicBezTo>
                <a:cubicBezTo>
                  <a:pt x="578" y="723"/>
                  <a:pt x="573" y="725"/>
                  <a:pt x="569" y="725"/>
                </a:cubicBezTo>
                <a:cubicBezTo>
                  <a:pt x="565" y="725"/>
                  <a:pt x="562" y="724"/>
                  <a:pt x="560" y="722"/>
                </a:cubicBezTo>
                <a:lnTo>
                  <a:pt x="460" y="651"/>
                </a:lnTo>
                <a:close/>
                <a:moveTo>
                  <a:pt x="435" y="796"/>
                </a:moveTo>
                <a:cubicBezTo>
                  <a:pt x="340" y="701"/>
                  <a:pt x="340" y="547"/>
                  <a:pt x="435" y="452"/>
                </a:cubicBezTo>
                <a:cubicBezTo>
                  <a:pt x="530" y="357"/>
                  <a:pt x="684" y="357"/>
                  <a:pt x="779" y="452"/>
                </a:cubicBezTo>
                <a:cubicBezTo>
                  <a:pt x="874" y="547"/>
                  <a:pt x="874" y="701"/>
                  <a:pt x="779" y="796"/>
                </a:cubicBezTo>
                <a:cubicBezTo>
                  <a:pt x="732" y="843"/>
                  <a:pt x="669" y="867"/>
                  <a:pt x="607" y="867"/>
                </a:cubicBezTo>
                <a:cubicBezTo>
                  <a:pt x="545" y="867"/>
                  <a:pt x="483" y="843"/>
                  <a:pt x="435" y="796"/>
                </a:cubicBezTo>
                <a:close/>
                <a:moveTo>
                  <a:pt x="457" y="775"/>
                </a:moveTo>
                <a:cubicBezTo>
                  <a:pt x="540" y="858"/>
                  <a:pt x="675" y="857"/>
                  <a:pt x="758" y="775"/>
                </a:cubicBezTo>
                <a:cubicBezTo>
                  <a:pt x="841" y="692"/>
                  <a:pt x="841" y="556"/>
                  <a:pt x="758" y="473"/>
                </a:cubicBezTo>
                <a:cubicBezTo>
                  <a:pt x="716" y="432"/>
                  <a:pt x="662" y="411"/>
                  <a:pt x="607" y="411"/>
                </a:cubicBezTo>
                <a:cubicBezTo>
                  <a:pt x="553" y="411"/>
                  <a:pt x="498" y="432"/>
                  <a:pt x="457" y="473"/>
                </a:cubicBezTo>
                <a:cubicBezTo>
                  <a:pt x="374" y="556"/>
                  <a:pt x="374" y="692"/>
                  <a:pt x="457" y="775"/>
                </a:cubicBezTo>
                <a:close/>
                <a:moveTo>
                  <a:pt x="406" y="928"/>
                </a:moveTo>
                <a:cubicBezTo>
                  <a:pt x="128" y="1206"/>
                  <a:pt x="128" y="1206"/>
                  <a:pt x="128" y="1206"/>
                </a:cubicBezTo>
                <a:cubicBezTo>
                  <a:pt x="115" y="1219"/>
                  <a:pt x="98" y="1226"/>
                  <a:pt x="80" y="1226"/>
                </a:cubicBezTo>
                <a:cubicBezTo>
                  <a:pt x="62" y="1226"/>
                  <a:pt x="45" y="1219"/>
                  <a:pt x="33" y="1206"/>
                </a:cubicBezTo>
                <a:cubicBezTo>
                  <a:pt x="26" y="1200"/>
                  <a:pt x="26" y="1200"/>
                  <a:pt x="26" y="1200"/>
                </a:cubicBezTo>
                <a:cubicBezTo>
                  <a:pt x="0" y="1173"/>
                  <a:pt x="0" y="1130"/>
                  <a:pt x="26" y="1104"/>
                </a:cubicBezTo>
                <a:cubicBezTo>
                  <a:pt x="304" y="826"/>
                  <a:pt x="304" y="826"/>
                  <a:pt x="304" y="826"/>
                </a:cubicBezTo>
                <a:cubicBezTo>
                  <a:pt x="303" y="825"/>
                  <a:pt x="303" y="825"/>
                  <a:pt x="303" y="825"/>
                </a:cubicBezTo>
                <a:cubicBezTo>
                  <a:pt x="291" y="813"/>
                  <a:pt x="291" y="792"/>
                  <a:pt x="303" y="779"/>
                </a:cubicBezTo>
                <a:cubicBezTo>
                  <a:pt x="334" y="748"/>
                  <a:pt x="334" y="748"/>
                  <a:pt x="334" y="748"/>
                </a:cubicBezTo>
                <a:cubicBezTo>
                  <a:pt x="332" y="744"/>
                  <a:pt x="330" y="739"/>
                  <a:pt x="328" y="734"/>
                </a:cubicBezTo>
                <a:cubicBezTo>
                  <a:pt x="284" y="623"/>
                  <a:pt x="310" y="496"/>
                  <a:pt x="395" y="412"/>
                </a:cubicBezTo>
                <a:cubicBezTo>
                  <a:pt x="512" y="295"/>
                  <a:pt x="702" y="295"/>
                  <a:pt x="819" y="412"/>
                </a:cubicBezTo>
                <a:cubicBezTo>
                  <a:pt x="936" y="529"/>
                  <a:pt x="936" y="719"/>
                  <a:pt x="819" y="836"/>
                </a:cubicBezTo>
                <a:cubicBezTo>
                  <a:pt x="762" y="894"/>
                  <a:pt x="685" y="924"/>
                  <a:pt x="607" y="924"/>
                </a:cubicBezTo>
                <a:cubicBezTo>
                  <a:pt x="570" y="924"/>
                  <a:pt x="533" y="917"/>
                  <a:pt x="497" y="903"/>
                </a:cubicBezTo>
                <a:cubicBezTo>
                  <a:pt x="492" y="901"/>
                  <a:pt x="487" y="899"/>
                  <a:pt x="482" y="896"/>
                </a:cubicBezTo>
                <a:cubicBezTo>
                  <a:pt x="451" y="927"/>
                  <a:pt x="451" y="927"/>
                  <a:pt x="451" y="927"/>
                </a:cubicBezTo>
                <a:cubicBezTo>
                  <a:pt x="445" y="934"/>
                  <a:pt x="437" y="937"/>
                  <a:pt x="428" y="937"/>
                </a:cubicBezTo>
                <a:cubicBezTo>
                  <a:pt x="420" y="937"/>
                  <a:pt x="412" y="934"/>
                  <a:pt x="406" y="928"/>
                </a:cubicBezTo>
                <a:close/>
                <a:moveTo>
                  <a:pt x="356" y="723"/>
                </a:moveTo>
                <a:cubicBezTo>
                  <a:pt x="359" y="731"/>
                  <a:pt x="362" y="738"/>
                  <a:pt x="366" y="745"/>
                </a:cubicBezTo>
                <a:cubicBezTo>
                  <a:pt x="366" y="745"/>
                  <a:pt x="366" y="745"/>
                  <a:pt x="366" y="745"/>
                </a:cubicBezTo>
                <a:cubicBezTo>
                  <a:pt x="375" y="763"/>
                  <a:pt x="386" y="780"/>
                  <a:pt x="399" y="796"/>
                </a:cubicBezTo>
                <a:cubicBezTo>
                  <a:pt x="405" y="802"/>
                  <a:pt x="410" y="809"/>
                  <a:pt x="416" y="815"/>
                </a:cubicBezTo>
                <a:cubicBezTo>
                  <a:pt x="437" y="835"/>
                  <a:pt x="460" y="852"/>
                  <a:pt x="486" y="865"/>
                </a:cubicBezTo>
                <a:cubicBezTo>
                  <a:pt x="493" y="869"/>
                  <a:pt x="500" y="872"/>
                  <a:pt x="508" y="875"/>
                </a:cubicBezTo>
                <a:cubicBezTo>
                  <a:pt x="608" y="915"/>
                  <a:pt x="722" y="891"/>
                  <a:pt x="798" y="815"/>
                </a:cubicBezTo>
                <a:cubicBezTo>
                  <a:pt x="903" y="710"/>
                  <a:pt x="903" y="538"/>
                  <a:pt x="798" y="433"/>
                </a:cubicBezTo>
                <a:cubicBezTo>
                  <a:pt x="745" y="381"/>
                  <a:pt x="676" y="354"/>
                  <a:pt x="607" y="354"/>
                </a:cubicBezTo>
                <a:cubicBezTo>
                  <a:pt x="538" y="354"/>
                  <a:pt x="469" y="381"/>
                  <a:pt x="416" y="433"/>
                </a:cubicBezTo>
                <a:cubicBezTo>
                  <a:pt x="340" y="509"/>
                  <a:pt x="317" y="623"/>
                  <a:pt x="356" y="723"/>
                </a:cubicBezTo>
                <a:close/>
                <a:moveTo>
                  <a:pt x="325" y="804"/>
                </a:moveTo>
                <a:cubicBezTo>
                  <a:pt x="325" y="804"/>
                  <a:pt x="325" y="804"/>
                  <a:pt x="325" y="804"/>
                </a:cubicBezTo>
                <a:cubicBezTo>
                  <a:pt x="427" y="906"/>
                  <a:pt x="427" y="906"/>
                  <a:pt x="427" y="906"/>
                </a:cubicBezTo>
                <a:cubicBezTo>
                  <a:pt x="428" y="907"/>
                  <a:pt x="429" y="907"/>
                  <a:pt x="430" y="906"/>
                </a:cubicBezTo>
                <a:cubicBezTo>
                  <a:pt x="454" y="882"/>
                  <a:pt x="454" y="882"/>
                  <a:pt x="454" y="882"/>
                </a:cubicBezTo>
                <a:cubicBezTo>
                  <a:pt x="453" y="882"/>
                  <a:pt x="453" y="882"/>
                  <a:pt x="453" y="881"/>
                </a:cubicBezTo>
                <a:cubicBezTo>
                  <a:pt x="443" y="876"/>
                  <a:pt x="434" y="869"/>
                  <a:pt x="426" y="863"/>
                </a:cubicBezTo>
                <a:cubicBezTo>
                  <a:pt x="424" y="861"/>
                  <a:pt x="422" y="860"/>
                  <a:pt x="420" y="858"/>
                </a:cubicBezTo>
                <a:cubicBezTo>
                  <a:pt x="411" y="851"/>
                  <a:pt x="403" y="844"/>
                  <a:pt x="395" y="836"/>
                </a:cubicBezTo>
                <a:cubicBezTo>
                  <a:pt x="387" y="828"/>
                  <a:pt x="380" y="820"/>
                  <a:pt x="373" y="811"/>
                </a:cubicBezTo>
                <a:cubicBezTo>
                  <a:pt x="371" y="809"/>
                  <a:pt x="369" y="807"/>
                  <a:pt x="368" y="805"/>
                </a:cubicBezTo>
                <a:cubicBezTo>
                  <a:pt x="361" y="796"/>
                  <a:pt x="355" y="787"/>
                  <a:pt x="349" y="778"/>
                </a:cubicBezTo>
                <a:cubicBezTo>
                  <a:pt x="349" y="777"/>
                  <a:pt x="349" y="777"/>
                  <a:pt x="349" y="777"/>
                </a:cubicBezTo>
                <a:cubicBezTo>
                  <a:pt x="325" y="801"/>
                  <a:pt x="325" y="801"/>
                  <a:pt x="325" y="801"/>
                </a:cubicBezTo>
                <a:cubicBezTo>
                  <a:pt x="324" y="802"/>
                  <a:pt x="324" y="803"/>
                  <a:pt x="325" y="804"/>
                </a:cubicBezTo>
                <a:close/>
                <a:moveTo>
                  <a:pt x="384" y="906"/>
                </a:moveTo>
                <a:cubicBezTo>
                  <a:pt x="325" y="847"/>
                  <a:pt x="325" y="847"/>
                  <a:pt x="325" y="847"/>
                </a:cubicBezTo>
                <a:cubicBezTo>
                  <a:pt x="47" y="1126"/>
                  <a:pt x="47" y="1126"/>
                  <a:pt x="47" y="1126"/>
                </a:cubicBezTo>
                <a:cubicBezTo>
                  <a:pt x="40" y="1133"/>
                  <a:pt x="36" y="1142"/>
                  <a:pt x="36" y="1152"/>
                </a:cubicBezTo>
                <a:cubicBezTo>
                  <a:pt x="36" y="1162"/>
                  <a:pt x="40" y="1171"/>
                  <a:pt x="47" y="1178"/>
                </a:cubicBezTo>
                <a:cubicBezTo>
                  <a:pt x="54" y="1185"/>
                  <a:pt x="54" y="1185"/>
                  <a:pt x="54" y="1185"/>
                </a:cubicBezTo>
                <a:cubicBezTo>
                  <a:pt x="68" y="1199"/>
                  <a:pt x="92" y="1199"/>
                  <a:pt x="106" y="1185"/>
                </a:cubicBezTo>
                <a:lnTo>
                  <a:pt x="384" y="906"/>
                </a:lnTo>
                <a:close/>
                <a:moveTo>
                  <a:pt x="1481" y="259"/>
                </a:moveTo>
                <a:cubicBezTo>
                  <a:pt x="1481" y="1453"/>
                  <a:pt x="1481" y="1453"/>
                  <a:pt x="1481" y="1453"/>
                </a:cubicBezTo>
                <a:cubicBezTo>
                  <a:pt x="1481" y="1489"/>
                  <a:pt x="1452" y="1519"/>
                  <a:pt x="1416" y="1519"/>
                </a:cubicBezTo>
                <a:cubicBezTo>
                  <a:pt x="552" y="1519"/>
                  <a:pt x="552" y="1519"/>
                  <a:pt x="552" y="1519"/>
                </a:cubicBezTo>
                <a:cubicBezTo>
                  <a:pt x="516" y="1519"/>
                  <a:pt x="487" y="1489"/>
                  <a:pt x="487" y="1453"/>
                </a:cubicBezTo>
                <a:cubicBezTo>
                  <a:pt x="487" y="1421"/>
                  <a:pt x="487" y="1421"/>
                  <a:pt x="487" y="1421"/>
                </a:cubicBezTo>
                <a:cubicBezTo>
                  <a:pt x="429" y="1421"/>
                  <a:pt x="429" y="1421"/>
                  <a:pt x="429" y="1421"/>
                </a:cubicBezTo>
                <a:cubicBezTo>
                  <a:pt x="392" y="1421"/>
                  <a:pt x="363" y="1392"/>
                  <a:pt x="363" y="1356"/>
                </a:cubicBezTo>
                <a:cubicBezTo>
                  <a:pt x="363" y="1032"/>
                  <a:pt x="363" y="1032"/>
                  <a:pt x="363" y="1032"/>
                </a:cubicBezTo>
                <a:cubicBezTo>
                  <a:pt x="363" y="1024"/>
                  <a:pt x="370" y="1017"/>
                  <a:pt x="378" y="1017"/>
                </a:cubicBezTo>
                <a:cubicBezTo>
                  <a:pt x="386" y="1017"/>
                  <a:pt x="393" y="1024"/>
                  <a:pt x="393" y="1032"/>
                </a:cubicBezTo>
                <a:cubicBezTo>
                  <a:pt x="393" y="1356"/>
                  <a:pt x="393" y="1356"/>
                  <a:pt x="393" y="1356"/>
                </a:cubicBezTo>
                <a:cubicBezTo>
                  <a:pt x="393" y="1375"/>
                  <a:pt x="409" y="1391"/>
                  <a:pt x="429" y="1391"/>
                </a:cubicBezTo>
                <a:cubicBezTo>
                  <a:pt x="502" y="1391"/>
                  <a:pt x="502" y="1391"/>
                  <a:pt x="502" y="1391"/>
                </a:cubicBezTo>
                <a:cubicBezTo>
                  <a:pt x="1318" y="1391"/>
                  <a:pt x="1318" y="1391"/>
                  <a:pt x="1318" y="1391"/>
                </a:cubicBezTo>
                <a:cubicBezTo>
                  <a:pt x="1337" y="1391"/>
                  <a:pt x="1353" y="1375"/>
                  <a:pt x="1353" y="1356"/>
                </a:cubicBezTo>
                <a:cubicBezTo>
                  <a:pt x="1353" y="209"/>
                  <a:pt x="1353" y="209"/>
                  <a:pt x="1353" y="209"/>
                </a:cubicBezTo>
                <a:cubicBezTo>
                  <a:pt x="1353" y="136"/>
                  <a:pt x="1353" y="136"/>
                  <a:pt x="1353" y="136"/>
                </a:cubicBezTo>
                <a:cubicBezTo>
                  <a:pt x="1353" y="117"/>
                  <a:pt x="1337" y="101"/>
                  <a:pt x="1318" y="101"/>
                </a:cubicBezTo>
                <a:cubicBezTo>
                  <a:pt x="1201" y="101"/>
                  <a:pt x="1201" y="101"/>
                  <a:pt x="1201" y="101"/>
                </a:cubicBezTo>
                <a:cubicBezTo>
                  <a:pt x="1201" y="141"/>
                  <a:pt x="1201" y="141"/>
                  <a:pt x="1201" y="141"/>
                </a:cubicBezTo>
                <a:cubicBezTo>
                  <a:pt x="1201" y="149"/>
                  <a:pt x="1194" y="156"/>
                  <a:pt x="1186" y="156"/>
                </a:cubicBezTo>
                <a:cubicBezTo>
                  <a:pt x="1177" y="156"/>
                  <a:pt x="1171" y="149"/>
                  <a:pt x="1171" y="141"/>
                </a:cubicBezTo>
                <a:cubicBezTo>
                  <a:pt x="1171" y="101"/>
                  <a:pt x="1171" y="101"/>
                  <a:pt x="1171" y="101"/>
                </a:cubicBezTo>
                <a:cubicBezTo>
                  <a:pt x="1093" y="101"/>
                  <a:pt x="1093" y="101"/>
                  <a:pt x="1093" y="101"/>
                </a:cubicBezTo>
                <a:cubicBezTo>
                  <a:pt x="1093" y="141"/>
                  <a:pt x="1093" y="141"/>
                  <a:pt x="1093" y="141"/>
                </a:cubicBezTo>
                <a:cubicBezTo>
                  <a:pt x="1093" y="149"/>
                  <a:pt x="1086" y="156"/>
                  <a:pt x="1078" y="156"/>
                </a:cubicBezTo>
                <a:cubicBezTo>
                  <a:pt x="1070" y="156"/>
                  <a:pt x="1063" y="149"/>
                  <a:pt x="1063" y="141"/>
                </a:cubicBezTo>
                <a:cubicBezTo>
                  <a:pt x="1063" y="101"/>
                  <a:pt x="1063" y="101"/>
                  <a:pt x="1063" y="101"/>
                </a:cubicBezTo>
                <a:cubicBezTo>
                  <a:pt x="986" y="101"/>
                  <a:pt x="986" y="101"/>
                  <a:pt x="986" y="101"/>
                </a:cubicBezTo>
                <a:cubicBezTo>
                  <a:pt x="986" y="141"/>
                  <a:pt x="986" y="141"/>
                  <a:pt x="986" y="141"/>
                </a:cubicBezTo>
                <a:cubicBezTo>
                  <a:pt x="986" y="149"/>
                  <a:pt x="979" y="156"/>
                  <a:pt x="970" y="156"/>
                </a:cubicBezTo>
                <a:cubicBezTo>
                  <a:pt x="962" y="156"/>
                  <a:pt x="955" y="149"/>
                  <a:pt x="955" y="141"/>
                </a:cubicBezTo>
                <a:cubicBezTo>
                  <a:pt x="955" y="101"/>
                  <a:pt x="955" y="101"/>
                  <a:pt x="955" y="101"/>
                </a:cubicBezTo>
                <a:cubicBezTo>
                  <a:pt x="878" y="101"/>
                  <a:pt x="878" y="101"/>
                  <a:pt x="878" y="101"/>
                </a:cubicBezTo>
                <a:cubicBezTo>
                  <a:pt x="878" y="141"/>
                  <a:pt x="878" y="141"/>
                  <a:pt x="878" y="141"/>
                </a:cubicBezTo>
                <a:cubicBezTo>
                  <a:pt x="878" y="149"/>
                  <a:pt x="871" y="156"/>
                  <a:pt x="863" y="156"/>
                </a:cubicBezTo>
                <a:cubicBezTo>
                  <a:pt x="855" y="156"/>
                  <a:pt x="848" y="149"/>
                  <a:pt x="848" y="141"/>
                </a:cubicBezTo>
                <a:cubicBezTo>
                  <a:pt x="848" y="101"/>
                  <a:pt x="848" y="101"/>
                  <a:pt x="848" y="101"/>
                </a:cubicBezTo>
                <a:cubicBezTo>
                  <a:pt x="770" y="101"/>
                  <a:pt x="770" y="101"/>
                  <a:pt x="770" y="101"/>
                </a:cubicBezTo>
                <a:cubicBezTo>
                  <a:pt x="770" y="141"/>
                  <a:pt x="770" y="141"/>
                  <a:pt x="770" y="141"/>
                </a:cubicBezTo>
                <a:cubicBezTo>
                  <a:pt x="770" y="149"/>
                  <a:pt x="764" y="156"/>
                  <a:pt x="755" y="156"/>
                </a:cubicBezTo>
                <a:cubicBezTo>
                  <a:pt x="747" y="156"/>
                  <a:pt x="740" y="149"/>
                  <a:pt x="740" y="141"/>
                </a:cubicBezTo>
                <a:cubicBezTo>
                  <a:pt x="740" y="101"/>
                  <a:pt x="740" y="101"/>
                  <a:pt x="740" y="101"/>
                </a:cubicBezTo>
                <a:cubicBezTo>
                  <a:pt x="663" y="101"/>
                  <a:pt x="663" y="101"/>
                  <a:pt x="663" y="101"/>
                </a:cubicBezTo>
                <a:cubicBezTo>
                  <a:pt x="663" y="141"/>
                  <a:pt x="663" y="141"/>
                  <a:pt x="663" y="141"/>
                </a:cubicBezTo>
                <a:cubicBezTo>
                  <a:pt x="663" y="149"/>
                  <a:pt x="656" y="156"/>
                  <a:pt x="648" y="156"/>
                </a:cubicBezTo>
                <a:cubicBezTo>
                  <a:pt x="639" y="156"/>
                  <a:pt x="633" y="149"/>
                  <a:pt x="633" y="141"/>
                </a:cubicBezTo>
                <a:cubicBezTo>
                  <a:pt x="633" y="101"/>
                  <a:pt x="633" y="101"/>
                  <a:pt x="633" y="101"/>
                </a:cubicBezTo>
                <a:cubicBezTo>
                  <a:pt x="555" y="101"/>
                  <a:pt x="555" y="101"/>
                  <a:pt x="555" y="101"/>
                </a:cubicBezTo>
                <a:cubicBezTo>
                  <a:pt x="555" y="141"/>
                  <a:pt x="555" y="141"/>
                  <a:pt x="555" y="141"/>
                </a:cubicBezTo>
                <a:cubicBezTo>
                  <a:pt x="555" y="149"/>
                  <a:pt x="548" y="156"/>
                  <a:pt x="540" y="156"/>
                </a:cubicBezTo>
                <a:cubicBezTo>
                  <a:pt x="532" y="156"/>
                  <a:pt x="525" y="149"/>
                  <a:pt x="525" y="141"/>
                </a:cubicBezTo>
                <a:cubicBezTo>
                  <a:pt x="525" y="101"/>
                  <a:pt x="525" y="101"/>
                  <a:pt x="525" y="101"/>
                </a:cubicBezTo>
                <a:cubicBezTo>
                  <a:pt x="429" y="101"/>
                  <a:pt x="429" y="101"/>
                  <a:pt x="429" y="101"/>
                </a:cubicBezTo>
                <a:cubicBezTo>
                  <a:pt x="409" y="101"/>
                  <a:pt x="393" y="117"/>
                  <a:pt x="393" y="136"/>
                </a:cubicBezTo>
                <a:cubicBezTo>
                  <a:pt x="393" y="339"/>
                  <a:pt x="393" y="339"/>
                  <a:pt x="393" y="339"/>
                </a:cubicBezTo>
                <a:cubicBezTo>
                  <a:pt x="393" y="348"/>
                  <a:pt x="386" y="354"/>
                  <a:pt x="378" y="354"/>
                </a:cubicBezTo>
                <a:cubicBezTo>
                  <a:pt x="370" y="354"/>
                  <a:pt x="363" y="348"/>
                  <a:pt x="363" y="339"/>
                </a:cubicBezTo>
                <a:cubicBezTo>
                  <a:pt x="363" y="136"/>
                  <a:pt x="363" y="136"/>
                  <a:pt x="363" y="136"/>
                </a:cubicBezTo>
                <a:cubicBezTo>
                  <a:pt x="363" y="100"/>
                  <a:pt x="392" y="71"/>
                  <a:pt x="429" y="71"/>
                </a:cubicBezTo>
                <a:cubicBezTo>
                  <a:pt x="525" y="71"/>
                  <a:pt x="525" y="71"/>
                  <a:pt x="525" y="71"/>
                </a:cubicBezTo>
                <a:cubicBezTo>
                  <a:pt x="525" y="15"/>
                  <a:pt x="525" y="15"/>
                  <a:pt x="525" y="15"/>
                </a:cubicBezTo>
                <a:cubicBezTo>
                  <a:pt x="525" y="6"/>
                  <a:pt x="532" y="0"/>
                  <a:pt x="540" y="0"/>
                </a:cubicBezTo>
                <a:cubicBezTo>
                  <a:pt x="548" y="0"/>
                  <a:pt x="555" y="6"/>
                  <a:pt x="555" y="15"/>
                </a:cubicBezTo>
                <a:cubicBezTo>
                  <a:pt x="555" y="71"/>
                  <a:pt x="555" y="71"/>
                  <a:pt x="555" y="71"/>
                </a:cubicBezTo>
                <a:cubicBezTo>
                  <a:pt x="633" y="71"/>
                  <a:pt x="633" y="71"/>
                  <a:pt x="633" y="71"/>
                </a:cubicBezTo>
                <a:cubicBezTo>
                  <a:pt x="633" y="15"/>
                  <a:pt x="633" y="15"/>
                  <a:pt x="633" y="15"/>
                </a:cubicBezTo>
                <a:cubicBezTo>
                  <a:pt x="633" y="6"/>
                  <a:pt x="639" y="0"/>
                  <a:pt x="648" y="0"/>
                </a:cubicBezTo>
                <a:cubicBezTo>
                  <a:pt x="656" y="0"/>
                  <a:pt x="663" y="6"/>
                  <a:pt x="663" y="15"/>
                </a:cubicBezTo>
                <a:cubicBezTo>
                  <a:pt x="663" y="71"/>
                  <a:pt x="663" y="71"/>
                  <a:pt x="663" y="71"/>
                </a:cubicBezTo>
                <a:cubicBezTo>
                  <a:pt x="740" y="71"/>
                  <a:pt x="740" y="71"/>
                  <a:pt x="740" y="71"/>
                </a:cubicBezTo>
                <a:cubicBezTo>
                  <a:pt x="740" y="15"/>
                  <a:pt x="740" y="15"/>
                  <a:pt x="740" y="15"/>
                </a:cubicBezTo>
                <a:cubicBezTo>
                  <a:pt x="740" y="6"/>
                  <a:pt x="747" y="0"/>
                  <a:pt x="755" y="0"/>
                </a:cubicBezTo>
                <a:cubicBezTo>
                  <a:pt x="764" y="0"/>
                  <a:pt x="770" y="6"/>
                  <a:pt x="770" y="15"/>
                </a:cubicBezTo>
                <a:cubicBezTo>
                  <a:pt x="770" y="71"/>
                  <a:pt x="770" y="71"/>
                  <a:pt x="770" y="71"/>
                </a:cubicBezTo>
                <a:cubicBezTo>
                  <a:pt x="848" y="71"/>
                  <a:pt x="848" y="71"/>
                  <a:pt x="848" y="71"/>
                </a:cubicBezTo>
                <a:cubicBezTo>
                  <a:pt x="848" y="15"/>
                  <a:pt x="848" y="15"/>
                  <a:pt x="848" y="15"/>
                </a:cubicBezTo>
                <a:cubicBezTo>
                  <a:pt x="848" y="6"/>
                  <a:pt x="855" y="0"/>
                  <a:pt x="863" y="0"/>
                </a:cubicBezTo>
                <a:cubicBezTo>
                  <a:pt x="871" y="0"/>
                  <a:pt x="878" y="6"/>
                  <a:pt x="878" y="15"/>
                </a:cubicBezTo>
                <a:cubicBezTo>
                  <a:pt x="878" y="71"/>
                  <a:pt x="878" y="71"/>
                  <a:pt x="878" y="71"/>
                </a:cubicBezTo>
                <a:cubicBezTo>
                  <a:pt x="955" y="71"/>
                  <a:pt x="955" y="71"/>
                  <a:pt x="955" y="71"/>
                </a:cubicBezTo>
                <a:cubicBezTo>
                  <a:pt x="955" y="15"/>
                  <a:pt x="955" y="15"/>
                  <a:pt x="955" y="15"/>
                </a:cubicBezTo>
                <a:cubicBezTo>
                  <a:pt x="955" y="6"/>
                  <a:pt x="962" y="0"/>
                  <a:pt x="970" y="0"/>
                </a:cubicBezTo>
                <a:cubicBezTo>
                  <a:pt x="979" y="0"/>
                  <a:pt x="986" y="6"/>
                  <a:pt x="986" y="15"/>
                </a:cubicBezTo>
                <a:cubicBezTo>
                  <a:pt x="986" y="71"/>
                  <a:pt x="986" y="71"/>
                  <a:pt x="986" y="71"/>
                </a:cubicBezTo>
                <a:cubicBezTo>
                  <a:pt x="1063" y="71"/>
                  <a:pt x="1063" y="71"/>
                  <a:pt x="1063" y="71"/>
                </a:cubicBezTo>
                <a:cubicBezTo>
                  <a:pt x="1063" y="15"/>
                  <a:pt x="1063" y="15"/>
                  <a:pt x="1063" y="15"/>
                </a:cubicBezTo>
                <a:cubicBezTo>
                  <a:pt x="1063" y="6"/>
                  <a:pt x="1070" y="0"/>
                  <a:pt x="1078" y="0"/>
                </a:cubicBezTo>
                <a:cubicBezTo>
                  <a:pt x="1086" y="0"/>
                  <a:pt x="1093" y="6"/>
                  <a:pt x="1093" y="15"/>
                </a:cubicBezTo>
                <a:cubicBezTo>
                  <a:pt x="1093" y="71"/>
                  <a:pt x="1093" y="71"/>
                  <a:pt x="1093" y="71"/>
                </a:cubicBezTo>
                <a:cubicBezTo>
                  <a:pt x="1171" y="71"/>
                  <a:pt x="1171" y="71"/>
                  <a:pt x="1171" y="71"/>
                </a:cubicBezTo>
                <a:cubicBezTo>
                  <a:pt x="1171" y="15"/>
                  <a:pt x="1171" y="15"/>
                  <a:pt x="1171" y="15"/>
                </a:cubicBezTo>
                <a:cubicBezTo>
                  <a:pt x="1171" y="6"/>
                  <a:pt x="1177" y="0"/>
                  <a:pt x="1186" y="0"/>
                </a:cubicBezTo>
                <a:cubicBezTo>
                  <a:pt x="1194" y="0"/>
                  <a:pt x="1201" y="6"/>
                  <a:pt x="1201" y="15"/>
                </a:cubicBezTo>
                <a:cubicBezTo>
                  <a:pt x="1201" y="71"/>
                  <a:pt x="1201" y="71"/>
                  <a:pt x="1201" y="71"/>
                </a:cubicBezTo>
                <a:cubicBezTo>
                  <a:pt x="1318" y="71"/>
                  <a:pt x="1318" y="71"/>
                  <a:pt x="1318" y="71"/>
                </a:cubicBezTo>
                <a:cubicBezTo>
                  <a:pt x="1354" y="71"/>
                  <a:pt x="1383" y="100"/>
                  <a:pt x="1383" y="136"/>
                </a:cubicBezTo>
                <a:cubicBezTo>
                  <a:pt x="1383" y="193"/>
                  <a:pt x="1383" y="193"/>
                  <a:pt x="1383" y="193"/>
                </a:cubicBezTo>
                <a:cubicBezTo>
                  <a:pt x="1416" y="193"/>
                  <a:pt x="1416" y="193"/>
                  <a:pt x="1416" y="193"/>
                </a:cubicBezTo>
                <a:cubicBezTo>
                  <a:pt x="1452" y="193"/>
                  <a:pt x="1481" y="223"/>
                  <a:pt x="1481" y="259"/>
                </a:cubicBezTo>
                <a:close/>
                <a:moveTo>
                  <a:pt x="1451" y="259"/>
                </a:moveTo>
                <a:cubicBezTo>
                  <a:pt x="1451" y="240"/>
                  <a:pt x="1435" y="224"/>
                  <a:pt x="1416" y="224"/>
                </a:cubicBezTo>
                <a:cubicBezTo>
                  <a:pt x="1383" y="224"/>
                  <a:pt x="1383" y="224"/>
                  <a:pt x="1383" y="224"/>
                </a:cubicBezTo>
                <a:cubicBezTo>
                  <a:pt x="1383" y="1356"/>
                  <a:pt x="1383" y="1356"/>
                  <a:pt x="1383" y="1356"/>
                </a:cubicBezTo>
                <a:cubicBezTo>
                  <a:pt x="1383" y="1392"/>
                  <a:pt x="1354" y="1421"/>
                  <a:pt x="1318" y="1421"/>
                </a:cubicBezTo>
                <a:cubicBezTo>
                  <a:pt x="517" y="1421"/>
                  <a:pt x="517" y="1421"/>
                  <a:pt x="517" y="1421"/>
                </a:cubicBezTo>
                <a:cubicBezTo>
                  <a:pt x="517" y="1453"/>
                  <a:pt x="517" y="1453"/>
                  <a:pt x="517" y="1453"/>
                </a:cubicBezTo>
                <a:cubicBezTo>
                  <a:pt x="517" y="1473"/>
                  <a:pt x="533" y="1488"/>
                  <a:pt x="552" y="1488"/>
                </a:cubicBezTo>
                <a:cubicBezTo>
                  <a:pt x="1416" y="1488"/>
                  <a:pt x="1416" y="1488"/>
                  <a:pt x="1416" y="1488"/>
                </a:cubicBezTo>
                <a:cubicBezTo>
                  <a:pt x="1435" y="1488"/>
                  <a:pt x="1451" y="1473"/>
                  <a:pt x="1451" y="1453"/>
                </a:cubicBezTo>
                <a:lnTo>
                  <a:pt x="1451" y="259"/>
                </a:lnTo>
                <a:close/>
                <a:moveTo>
                  <a:pt x="1061" y="867"/>
                </a:moveTo>
                <a:cubicBezTo>
                  <a:pt x="1069" y="867"/>
                  <a:pt x="1076" y="873"/>
                  <a:pt x="1076" y="882"/>
                </a:cubicBezTo>
                <a:cubicBezTo>
                  <a:pt x="1076" y="1301"/>
                  <a:pt x="1076" y="1301"/>
                  <a:pt x="1076" y="1301"/>
                </a:cubicBezTo>
                <a:cubicBezTo>
                  <a:pt x="1076" y="1309"/>
                  <a:pt x="1069" y="1316"/>
                  <a:pt x="1061" y="1316"/>
                </a:cubicBezTo>
                <a:cubicBezTo>
                  <a:pt x="951" y="1316"/>
                  <a:pt x="951" y="1316"/>
                  <a:pt x="951" y="1316"/>
                </a:cubicBezTo>
                <a:cubicBezTo>
                  <a:pt x="942" y="1316"/>
                  <a:pt x="936" y="1309"/>
                  <a:pt x="936" y="1301"/>
                </a:cubicBezTo>
                <a:cubicBezTo>
                  <a:pt x="936" y="882"/>
                  <a:pt x="936" y="882"/>
                  <a:pt x="936" y="882"/>
                </a:cubicBezTo>
                <a:cubicBezTo>
                  <a:pt x="936" y="873"/>
                  <a:pt x="942" y="867"/>
                  <a:pt x="951" y="867"/>
                </a:cubicBezTo>
                <a:lnTo>
                  <a:pt x="1061" y="867"/>
                </a:lnTo>
                <a:close/>
                <a:moveTo>
                  <a:pt x="1046" y="897"/>
                </a:moveTo>
                <a:cubicBezTo>
                  <a:pt x="966" y="897"/>
                  <a:pt x="966" y="897"/>
                  <a:pt x="966" y="897"/>
                </a:cubicBezTo>
                <a:cubicBezTo>
                  <a:pt x="966" y="1286"/>
                  <a:pt x="966" y="1286"/>
                  <a:pt x="966" y="1286"/>
                </a:cubicBezTo>
                <a:cubicBezTo>
                  <a:pt x="1046" y="1286"/>
                  <a:pt x="1046" y="1286"/>
                  <a:pt x="1046" y="1286"/>
                </a:cubicBezTo>
                <a:lnTo>
                  <a:pt x="1046" y="897"/>
                </a:lnTo>
                <a:close/>
                <a:moveTo>
                  <a:pt x="877" y="993"/>
                </a:moveTo>
                <a:cubicBezTo>
                  <a:pt x="886" y="993"/>
                  <a:pt x="892" y="1000"/>
                  <a:pt x="892" y="1008"/>
                </a:cubicBezTo>
                <a:cubicBezTo>
                  <a:pt x="892" y="1301"/>
                  <a:pt x="892" y="1301"/>
                  <a:pt x="892" y="1301"/>
                </a:cubicBezTo>
                <a:cubicBezTo>
                  <a:pt x="892" y="1309"/>
                  <a:pt x="886" y="1316"/>
                  <a:pt x="877" y="1316"/>
                </a:cubicBezTo>
                <a:cubicBezTo>
                  <a:pt x="768" y="1316"/>
                  <a:pt x="768" y="1316"/>
                  <a:pt x="768" y="1316"/>
                </a:cubicBezTo>
                <a:cubicBezTo>
                  <a:pt x="759" y="1316"/>
                  <a:pt x="752" y="1309"/>
                  <a:pt x="752" y="1301"/>
                </a:cubicBezTo>
                <a:cubicBezTo>
                  <a:pt x="752" y="1008"/>
                  <a:pt x="752" y="1008"/>
                  <a:pt x="752" y="1008"/>
                </a:cubicBezTo>
                <a:cubicBezTo>
                  <a:pt x="752" y="1000"/>
                  <a:pt x="759" y="993"/>
                  <a:pt x="768" y="993"/>
                </a:cubicBezTo>
                <a:lnTo>
                  <a:pt x="877" y="993"/>
                </a:lnTo>
                <a:close/>
                <a:moveTo>
                  <a:pt x="862" y="1023"/>
                </a:moveTo>
                <a:cubicBezTo>
                  <a:pt x="783" y="1023"/>
                  <a:pt x="783" y="1023"/>
                  <a:pt x="783" y="1023"/>
                </a:cubicBezTo>
                <a:cubicBezTo>
                  <a:pt x="783" y="1286"/>
                  <a:pt x="783" y="1286"/>
                  <a:pt x="783" y="1286"/>
                </a:cubicBezTo>
                <a:cubicBezTo>
                  <a:pt x="862" y="1286"/>
                  <a:pt x="862" y="1286"/>
                  <a:pt x="862" y="1286"/>
                </a:cubicBezTo>
                <a:lnTo>
                  <a:pt x="862" y="1023"/>
                </a:lnTo>
                <a:close/>
                <a:moveTo>
                  <a:pt x="1244" y="766"/>
                </a:moveTo>
                <a:cubicBezTo>
                  <a:pt x="1252" y="766"/>
                  <a:pt x="1259" y="773"/>
                  <a:pt x="1259" y="781"/>
                </a:cubicBezTo>
                <a:cubicBezTo>
                  <a:pt x="1259" y="1301"/>
                  <a:pt x="1259" y="1301"/>
                  <a:pt x="1259" y="1301"/>
                </a:cubicBezTo>
                <a:cubicBezTo>
                  <a:pt x="1259" y="1309"/>
                  <a:pt x="1252" y="1316"/>
                  <a:pt x="1244" y="1316"/>
                </a:cubicBezTo>
                <a:cubicBezTo>
                  <a:pt x="1134" y="1316"/>
                  <a:pt x="1134" y="1316"/>
                  <a:pt x="1134" y="1316"/>
                </a:cubicBezTo>
                <a:cubicBezTo>
                  <a:pt x="1126" y="1316"/>
                  <a:pt x="1119" y="1309"/>
                  <a:pt x="1119" y="1301"/>
                </a:cubicBezTo>
                <a:cubicBezTo>
                  <a:pt x="1119" y="781"/>
                  <a:pt x="1119" y="781"/>
                  <a:pt x="1119" y="781"/>
                </a:cubicBezTo>
                <a:cubicBezTo>
                  <a:pt x="1119" y="773"/>
                  <a:pt x="1126" y="766"/>
                  <a:pt x="1134" y="766"/>
                </a:cubicBezTo>
                <a:lnTo>
                  <a:pt x="1244" y="766"/>
                </a:lnTo>
                <a:close/>
                <a:moveTo>
                  <a:pt x="1229" y="796"/>
                </a:moveTo>
                <a:cubicBezTo>
                  <a:pt x="1149" y="796"/>
                  <a:pt x="1149" y="796"/>
                  <a:pt x="1149" y="796"/>
                </a:cubicBezTo>
                <a:cubicBezTo>
                  <a:pt x="1149" y="1286"/>
                  <a:pt x="1149" y="1286"/>
                  <a:pt x="1149" y="1286"/>
                </a:cubicBezTo>
                <a:cubicBezTo>
                  <a:pt x="1229" y="1286"/>
                  <a:pt x="1229" y="1286"/>
                  <a:pt x="1229" y="1286"/>
                </a:cubicBezTo>
                <a:lnTo>
                  <a:pt x="1229" y="796"/>
                </a:lnTo>
                <a:close/>
                <a:moveTo>
                  <a:pt x="1265" y="578"/>
                </a:moveTo>
                <a:cubicBezTo>
                  <a:pt x="1265" y="632"/>
                  <a:pt x="1221" y="676"/>
                  <a:pt x="1167" y="676"/>
                </a:cubicBezTo>
                <a:cubicBezTo>
                  <a:pt x="1113" y="676"/>
                  <a:pt x="1069" y="632"/>
                  <a:pt x="1069" y="578"/>
                </a:cubicBezTo>
                <a:cubicBezTo>
                  <a:pt x="1069" y="523"/>
                  <a:pt x="1113" y="479"/>
                  <a:pt x="1167" y="479"/>
                </a:cubicBezTo>
                <a:cubicBezTo>
                  <a:pt x="1221" y="479"/>
                  <a:pt x="1265" y="523"/>
                  <a:pt x="1265" y="578"/>
                </a:cubicBezTo>
                <a:close/>
                <a:moveTo>
                  <a:pt x="1235" y="578"/>
                </a:moveTo>
                <a:cubicBezTo>
                  <a:pt x="1235" y="540"/>
                  <a:pt x="1204" y="510"/>
                  <a:pt x="1167" y="510"/>
                </a:cubicBezTo>
                <a:cubicBezTo>
                  <a:pt x="1129" y="510"/>
                  <a:pt x="1099" y="540"/>
                  <a:pt x="1099" y="578"/>
                </a:cubicBezTo>
                <a:cubicBezTo>
                  <a:pt x="1099" y="615"/>
                  <a:pt x="1129" y="645"/>
                  <a:pt x="1167" y="645"/>
                </a:cubicBezTo>
                <a:cubicBezTo>
                  <a:pt x="1204" y="645"/>
                  <a:pt x="1235" y="615"/>
                  <a:pt x="1235" y="57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2" name="Freeform 17"/>
          <p:cNvSpPr>
            <a:spLocks noEditPoints="1"/>
          </p:cNvSpPr>
          <p:nvPr/>
        </p:nvSpPr>
        <p:spPr bwMode="auto">
          <a:xfrm>
            <a:off x="18991579" y="6202589"/>
            <a:ext cx="1952994" cy="1847274"/>
          </a:xfrm>
          <a:custGeom>
            <a:avLst/>
            <a:gdLst>
              <a:gd name="T0" fmla="*/ 1225 w 2766"/>
              <a:gd name="T1" fmla="*/ 821 h 2615"/>
              <a:gd name="T2" fmla="*/ 857 w 2766"/>
              <a:gd name="T3" fmla="*/ 1308 h 2615"/>
              <a:gd name="T4" fmla="*/ 1225 w 2766"/>
              <a:gd name="T5" fmla="*/ 1794 h 2615"/>
              <a:gd name="T6" fmla="*/ 1805 w 2766"/>
              <a:gd name="T7" fmla="*/ 1554 h 2615"/>
              <a:gd name="T8" fmla="*/ 1805 w 2766"/>
              <a:gd name="T9" fmla="*/ 1061 h 2615"/>
              <a:gd name="T10" fmla="*/ 1487 w 2766"/>
              <a:gd name="T11" fmla="*/ 1747 h 2615"/>
              <a:gd name="T12" fmla="*/ 924 w 2766"/>
              <a:gd name="T13" fmla="*/ 1432 h 2615"/>
              <a:gd name="T14" fmla="*/ 1140 w 2766"/>
              <a:gd name="T15" fmla="*/ 909 h 2615"/>
              <a:gd name="T16" fmla="*/ 1585 w 2766"/>
              <a:gd name="T17" fmla="*/ 909 h 2615"/>
              <a:gd name="T18" fmla="*/ 1802 w 2766"/>
              <a:gd name="T19" fmla="*/ 1432 h 2615"/>
              <a:gd name="T20" fmla="*/ 2350 w 2766"/>
              <a:gd name="T21" fmla="*/ 1415 h 2615"/>
              <a:gd name="T22" fmla="*/ 2138 w 2766"/>
              <a:gd name="T23" fmla="*/ 1088 h 2615"/>
              <a:gd name="T24" fmla="*/ 2165 w 2766"/>
              <a:gd name="T25" fmla="*/ 755 h 2615"/>
              <a:gd name="T26" fmla="*/ 1769 w 2766"/>
              <a:gd name="T27" fmla="*/ 611 h 2615"/>
              <a:gd name="T28" fmla="*/ 1568 w 2766"/>
              <a:gd name="T29" fmla="*/ 419 h 2615"/>
              <a:gd name="T30" fmla="*/ 1158 w 2766"/>
              <a:gd name="T31" fmla="*/ 528 h 2615"/>
              <a:gd name="T32" fmla="*/ 879 w 2766"/>
              <a:gd name="T33" fmla="*/ 534 h 2615"/>
              <a:gd name="T34" fmla="*/ 589 w 2766"/>
              <a:gd name="T35" fmla="*/ 824 h 2615"/>
              <a:gd name="T36" fmla="*/ 584 w 2766"/>
              <a:gd name="T37" fmla="*/ 1103 h 2615"/>
              <a:gd name="T38" fmla="*/ 474 w 2766"/>
              <a:gd name="T39" fmla="*/ 1513 h 2615"/>
              <a:gd name="T40" fmla="*/ 667 w 2766"/>
              <a:gd name="T41" fmla="*/ 1714 h 2615"/>
              <a:gd name="T42" fmla="*/ 741 w 2766"/>
              <a:gd name="T43" fmla="*/ 2081 h 2615"/>
              <a:gd name="T44" fmla="*/ 1143 w 2766"/>
              <a:gd name="T45" fmla="*/ 2083 h 2615"/>
              <a:gd name="T46" fmla="*/ 1470 w 2766"/>
              <a:gd name="T47" fmla="*/ 2295 h 2615"/>
              <a:gd name="T48" fmla="*/ 1756 w 2766"/>
              <a:gd name="T49" fmla="*/ 2012 h 2615"/>
              <a:gd name="T50" fmla="*/ 2136 w 2766"/>
              <a:gd name="T51" fmla="*/ 1930 h 2615"/>
              <a:gd name="T52" fmla="*/ 2067 w 2766"/>
              <a:gd name="T53" fmla="*/ 1701 h 2615"/>
              <a:gd name="T54" fmla="*/ 2102 w 2766"/>
              <a:gd name="T55" fmla="*/ 1895 h 2615"/>
              <a:gd name="T56" fmla="*/ 1753 w 2766"/>
              <a:gd name="T57" fmla="*/ 1957 h 2615"/>
              <a:gd name="T58" fmla="*/ 1519 w 2766"/>
              <a:gd name="T59" fmla="*/ 2049 h 2615"/>
              <a:gd name="T60" fmla="*/ 1207 w 2766"/>
              <a:gd name="T61" fmla="*/ 2197 h 2615"/>
              <a:gd name="T62" fmla="*/ 994 w 2766"/>
              <a:gd name="T63" fmla="*/ 1969 h 2615"/>
              <a:gd name="T64" fmla="*/ 775 w 2766"/>
              <a:gd name="T65" fmla="*/ 2047 h 2615"/>
              <a:gd name="T66" fmla="*/ 729 w 2766"/>
              <a:gd name="T67" fmla="*/ 1721 h 2615"/>
              <a:gd name="T68" fmla="*/ 628 w 2766"/>
              <a:gd name="T69" fmla="*/ 1489 h 2615"/>
              <a:gd name="T70" fmla="*/ 425 w 2766"/>
              <a:gd name="T71" fmla="*/ 1201 h 2615"/>
              <a:gd name="T72" fmla="*/ 635 w 2766"/>
              <a:gd name="T73" fmla="*/ 1101 h 2615"/>
              <a:gd name="T74" fmla="*/ 624 w 2766"/>
              <a:gd name="T75" fmla="*/ 789 h 2615"/>
              <a:gd name="T76" fmla="*/ 845 w 2766"/>
              <a:gd name="T77" fmla="*/ 569 h 2615"/>
              <a:gd name="T78" fmla="*/ 1156 w 2766"/>
              <a:gd name="T79" fmla="*/ 580 h 2615"/>
              <a:gd name="T80" fmla="*/ 1256 w 2766"/>
              <a:gd name="T81" fmla="*/ 370 h 2615"/>
              <a:gd name="T82" fmla="*/ 1544 w 2766"/>
              <a:gd name="T83" fmla="*/ 573 h 2615"/>
              <a:gd name="T84" fmla="*/ 1776 w 2766"/>
              <a:gd name="T85" fmla="*/ 673 h 2615"/>
              <a:gd name="T86" fmla="*/ 2116 w 2766"/>
              <a:gd name="T87" fmla="*/ 755 h 2615"/>
              <a:gd name="T88" fmla="*/ 2024 w 2766"/>
              <a:gd name="T89" fmla="*/ 938 h 2615"/>
              <a:gd name="T90" fmla="*/ 2252 w 2766"/>
              <a:gd name="T91" fmla="*/ 1152 h 2615"/>
              <a:gd name="T92" fmla="*/ 2104 w 2766"/>
              <a:gd name="T93" fmla="*/ 1464 h 2615"/>
              <a:gd name="T94" fmla="*/ 2012 w 2766"/>
              <a:gd name="T95" fmla="*/ 1698 h 2615"/>
              <a:gd name="T96" fmla="*/ 0 w 2766"/>
              <a:gd name="T97" fmla="*/ 718 h 2615"/>
              <a:gd name="T98" fmla="*/ 2670 w 2766"/>
              <a:gd name="T99" fmla="*/ 1308 h 2615"/>
              <a:gd name="T100" fmla="*/ 356 w 2766"/>
              <a:gd name="T101" fmla="*/ 804 h 2615"/>
              <a:gd name="T102" fmla="*/ 2639 w 2766"/>
              <a:gd name="T103" fmla="*/ 1733 h 2615"/>
              <a:gd name="T104" fmla="*/ 1403 w 2766"/>
              <a:gd name="T105" fmla="*/ 2566 h 2615"/>
              <a:gd name="T106" fmla="*/ 2646 w 2766"/>
              <a:gd name="T107" fmla="*/ 1629 h 26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766" h="2615">
                <a:moveTo>
                  <a:pt x="1805" y="1061"/>
                </a:moveTo>
                <a:cubicBezTo>
                  <a:pt x="1759" y="979"/>
                  <a:pt x="1691" y="912"/>
                  <a:pt x="1609" y="866"/>
                </a:cubicBezTo>
                <a:cubicBezTo>
                  <a:pt x="1574" y="846"/>
                  <a:pt x="1538" y="831"/>
                  <a:pt x="1501" y="822"/>
                </a:cubicBezTo>
                <a:cubicBezTo>
                  <a:pt x="1412" y="796"/>
                  <a:pt x="1314" y="796"/>
                  <a:pt x="1225" y="821"/>
                </a:cubicBezTo>
                <a:cubicBezTo>
                  <a:pt x="1188" y="832"/>
                  <a:pt x="1151" y="847"/>
                  <a:pt x="1116" y="866"/>
                </a:cubicBezTo>
                <a:cubicBezTo>
                  <a:pt x="1034" y="912"/>
                  <a:pt x="967" y="980"/>
                  <a:pt x="921" y="1061"/>
                </a:cubicBezTo>
                <a:cubicBezTo>
                  <a:pt x="902" y="1097"/>
                  <a:pt x="887" y="1133"/>
                  <a:pt x="877" y="1170"/>
                </a:cubicBezTo>
                <a:cubicBezTo>
                  <a:pt x="864" y="1214"/>
                  <a:pt x="857" y="1261"/>
                  <a:pt x="857" y="1308"/>
                </a:cubicBezTo>
                <a:cubicBezTo>
                  <a:pt x="857" y="1355"/>
                  <a:pt x="864" y="1401"/>
                  <a:pt x="877" y="1445"/>
                </a:cubicBezTo>
                <a:cubicBezTo>
                  <a:pt x="887" y="1482"/>
                  <a:pt x="902" y="1519"/>
                  <a:pt x="921" y="1554"/>
                </a:cubicBezTo>
                <a:cubicBezTo>
                  <a:pt x="967" y="1636"/>
                  <a:pt x="1034" y="1703"/>
                  <a:pt x="1116" y="1749"/>
                </a:cubicBezTo>
                <a:cubicBezTo>
                  <a:pt x="1151" y="1769"/>
                  <a:pt x="1188" y="1784"/>
                  <a:pt x="1225" y="1794"/>
                </a:cubicBezTo>
                <a:cubicBezTo>
                  <a:pt x="1269" y="1807"/>
                  <a:pt x="1316" y="1813"/>
                  <a:pt x="1363" y="1813"/>
                </a:cubicBezTo>
                <a:cubicBezTo>
                  <a:pt x="1410" y="1813"/>
                  <a:pt x="1456" y="1807"/>
                  <a:pt x="1501" y="1794"/>
                </a:cubicBezTo>
                <a:cubicBezTo>
                  <a:pt x="1538" y="1784"/>
                  <a:pt x="1574" y="1769"/>
                  <a:pt x="1609" y="1749"/>
                </a:cubicBezTo>
                <a:cubicBezTo>
                  <a:pt x="1691" y="1704"/>
                  <a:pt x="1759" y="1636"/>
                  <a:pt x="1805" y="1554"/>
                </a:cubicBezTo>
                <a:cubicBezTo>
                  <a:pt x="1824" y="1520"/>
                  <a:pt x="1839" y="1483"/>
                  <a:pt x="1849" y="1446"/>
                </a:cubicBezTo>
                <a:cubicBezTo>
                  <a:pt x="1862" y="1401"/>
                  <a:pt x="1869" y="1355"/>
                  <a:pt x="1869" y="1308"/>
                </a:cubicBezTo>
                <a:cubicBezTo>
                  <a:pt x="1869" y="1261"/>
                  <a:pt x="1862" y="1214"/>
                  <a:pt x="1849" y="1170"/>
                </a:cubicBezTo>
                <a:cubicBezTo>
                  <a:pt x="1839" y="1133"/>
                  <a:pt x="1824" y="1096"/>
                  <a:pt x="1805" y="1061"/>
                </a:cubicBezTo>
                <a:close/>
                <a:moveTo>
                  <a:pt x="1802" y="1432"/>
                </a:moveTo>
                <a:cubicBezTo>
                  <a:pt x="1793" y="1466"/>
                  <a:pt x="1779" y="1499"/>
                  <a:pt x="1762" y="1531"/>
                </a:cubicBezTo>
                <a:cubicBezTo>
                  <a:pt x="1720" y="1605"/>
                  <a:pt x="1659" y="1665"/>
                  <a:pt x="1585" y="1707"/>
                </a:cubicBezTo>
                <a:cubicBezTo>
                  <a:pt x="1554" y="1724"/>
                  <a:pt x="1521" y="1738"/>
                  <a:pt x="1487" y="1747"/>
                </a:cubicBezTo>
                <a:cubicBezTo>
                  <a:pt x="1407" y="1770"/>
                  <a:pt x="1319" y="1770"/>
                  <a:pt x="1238" y="1747"/>
                </a:cubicBezTo>
                <a:cubicBezTo>
                  <a:pt x="1205" y="1738"/>
                  <a:pt x="1172" y="1724"/>
                  <a:pt x="1140" y="1707"/>
                </a:cubicBezTo>
                <a:cubicBezTo>
                  <a:pt x="1066" y="1665"/>
                  <a:pt x="1005" y="1604"/>
                  <a:pt x="964" y="1530"/>
                </a:cubicBezTo>
                <a:cubicBezTo>
                  <a:pt x="946" y="1499"/>
                  <a:pt x="933" y="1466"/>
                  <a:pt x="924" y="1432"/>
                </a:cubicBezTo>
                <a:cubicBezTo>
                  <a:pt x="912" y="1392"/>
                  <a:pt x="906" y="1350"/>
                  <a:pt x="906" y="1308"/>
                </a:cubicBezTo>
                <a:cubicBezTo>
                  <a:pt x="906" y="1265"/>
                  <a:pt x="912" y="1224"/>
                  <a:pt x="924" y="1183"/>
                </a:cubicBezTo>
                <a:cubicBezTo>
                  <a:pt x="933" y="1150"/>
                  <a:pt x="946" y="1117"/>
                  <a:pt x="964" y="1085"/>
                </a:cubicBezTo>
                <a:cubicBezTo>
                  <a:pt x="1005" y="1011"/>
                  <a:pt x="1066" y="950"/>
                  <a:pt x="1140" y="909"/>
                </a:cubicBezTo>
                <a:cubicBezTo>
                  <a:pt x="1172" y="892"/>
                  <a:pt x="1205" y="878"/>
                  <a:pt x="1238" y="869"/>
                </a:cubicBezTo>
                <a:cubicBezTo>
                  <a:pt x="1279" y="857"/>
                  <a:pt x="1321" y="851"/>
                  <a:pt x="1363" y="851"/>
                </a:cubicBezTo>
                <a:cubicBezTo>
                  <a:pt x="1405" y="851"/>
                  <a:pt x="1447" y="857"/>
                  <a:pt x="1488" y="869"/>
                </a:cubicBezTo>
                <a:cubicBezTo>
                  <a:pt x="1521" y="878"/>
                  <a:pt x="1554" y="891"/>
                  <a:pt x="1585" y="909"/>
                </a:cubicBezTo>
                <a:cubicBezTo>
                  <a:pt x="1659" y="950"/>
                  <a:pt x="1720" y="1011"/>
                  <a:pt x="1762" y="1085"/>
                </a:cubicBezTo>
                <a:cubicBezTo>
                  <a:pt x="1779" y="1116"/>
                  <a:pt x="1793" y="1149"/>
                  <a:pt x="1802" y="1183"/>
                </a:cubicBezTo>
                <a:cubicBezTo>
                  <a:pt x="1814" y="1224"/>
                  <a:pt x="1820" y="1265"/>
                  <a:pt x="1820" y="1308"/>
                </a:cubicBezTo>
                <a:cubicBezTo>
                  <a:pt x="1820" y="1350"/>
                  <a:pt x="1814" y="1392"/>
                  <a:pt x="1802" y="1432"/>
                </a:cubicBezTo>
                <a:close/>
                <a:moveTo>
                  <a:pt x="2138" y="1528"/>
                </a:moveTo>
                <a:cubicBezTo>
                  <a:pt x="2140" y="1523"/>
                  <a:pt x="2141" y="1518"/>
                  <a:pt x="2142" y="1513"/>
                </a:cubicBezTo>
                <a:cubicBezTo>
                  <a:pt x="2252" y="1513"/>
                  <a:pt x="2252" y="1513"/>
                  <a:pt x="2252" y="1513"/>
                </a:cubicBezTo>
                <a:cubicBezTo>
                  <a:pt x="2306" y="1513"/>
                  <a:pt x="2350" y="1469"/>
                  <a:pt x="2350" y="1415"/>
                </a:cubicBezTo>
                <a:cubicBezTo>
                  <a:pt x="2350" y="1201"/>
                  <a:pt x="2350" y="1201"/>
                  <a:pt x="2350" y="1201"/>
                </a:cubicBezTo>
                <a:cubicBezTo>
                  <a:pt x="2350" y="1147"/>
                  <a:pt x="2306" y="1103"/>
                  <a:pt x="2252" y="1103"/>
                </a:cubicBezTo>
                <a:cubicBezTo>
                  <a:pt x="2142" y="1103"/>
                  <a:pt x="2142" y="1103"/>
                  <a:pt x="2142" y="1103"/>
                </a:cubicBezTo>
                <a:cubicBezTo>
                  <a:pt x="2141" y="1098"/>
                  <a:pt x="2140" y="1093"/>
                  <a:pt x="2138" y="1088"/>
                </a:cubicBezTo>
                <a:cubicBezTo>
                  <a:pt x="2122" y="1028"/>
                  <a:pt x="2098" y="970"/>
                  <a:pt x="2067" y="914"/>
                </a:cubicBezTo>
                <a:cubicBezTo>
                  <a:pt x="2065" y="910"/>
                  <a:pt x="2062" y="906"/>
                  <a:pt x="2059" y="901"/>
                </a:cubicBezTo>
                <a:cubicBezTo>
                  <a:pt x="2136" y="824"/>
                  <a:pt x="2136" y="824"/>
                  <a:pt x="2136" y="824"/>
                </a:cubicBezTo>
                <a:cubicBezTo>
                  <a:pt x="2155" y="806"/>
                  <a:pt x="2165" y="781"/>
                  <a:pt x="2165" y="755"/>
                </a:cubicBezTo>
                <a:cubicBezTo>
                  <a:pt x="2165" y="729"/>
                  <a:pt x="2155" y="704"/>
                  <a:pt x="2136" y="685"/>
                </a:cubicBezTo>
                <a:cubicBezTo>
                  <a:pt x="1985" y="534"/>
                  <a:pt x="1985" y="534"/>
                  <a:pt x="1985" y="534"/>
                </a:cubicBezTo>
                <a:cubicBezTo>
                  <a:pt x="1947" y="496"/>
                  <a:pt x="1885" y="496"/>
                  <a:pt x="1846" y="534"/>
                </a:cubicBezTo>
                <a:cubicBezTo>
                  <a:pt x="1769" y="611"/>
                  <a:pt x="1769" y="611"/>
                  <a:pt x="1769" y="611"/>
                </a:cubicBezTo>
                <a:cubicBezTo>
                  <a:pt x="1765" y="609"/>
                  <a:pt x="1760" y="606"/>
                  <a:pt x="1756" y="604"/>
                </a:cubicBezTo>
                <a:cubicBezTo>
                  <a:pt x="1700" y="572"/>
                  <a:pt x="1641" y="548"/>
                  <a:pt x="1583" y="532"/>
                </a:cubicBezTo>
                <a:cubicBezTo>
                  <a:pt x="1578" y="531"/>
                  <a:pt x="1573" y="530"/>
                  <a:pt x="1568" y="528"/>
                </a:cubicBezTo>
                <a:cubicBezTo>
                  <a:pt x="1568" y="419"/>
                  <a:pt x="1568" y="419"/>
                  <a:pt x="1568" y="419"/>
                </a:cubicBezTo>
                <a:cubicBezTo>
                  <a:pt x="1568" y="365"/>
                  <a:pt x="1524" y="321"/>
                  <a:pt x="1470" y="321"/>
                </a:cubicBezTo>
                <a:cubicBezTo>
                  <a:pt x="1256" y="321"/>
                  <a:pt x="1256" y="321"/>
                  <a:pt x="1256" y="321"/>
                </a:cubicBezTo>
                <a:cubicBezTo>
                  <a:pt x="1202" y="321"/>
                  <a:pt x="1158" y="365"/>
                  <a:pt x="1158" y="419"/>
                </a:cubicBezTo>
                <a:cubicBezTo>
                  <a:pt x="1158" y="528"/>
                  <a:pt x="1158" y="528"/>
                  <a:pt x="1158" y="528"/>
                </a:cubicBezTo>
                <a:cubicBezTo>
                  <a:pt x="1153" y="530"/>
                  <a:pt x="1148" y="531"/>
                  <a:pt x="1143" y="532"/>
                </a:cubicBezTo>
                <a:cubicBezTo>
                  <a:pt x="1084" y="549"/>
                  <a:pt x="1025" y="573"/>
                  <a:pt x="970" y="604"/>
                </a:cubicBezTo>
                <a:cubicBezTo>
                  <a:pt x="965" y="606"/>
                  <a:pt x="961" y="609"/>
                  <a:pt x="956" y="611"/>
                </a:cubicBezTo>
                <a:cubicBezTo>
                  <a:pt x="879" y="534"/>
                  <a:pt x="879" y="534"/>
                  <a:pt x="879" y="534"/>
                </a:cubicBezTo>
                <a:cubicBezTo>
                  <a:pt x="841" y="496"/>
                  <a:pt x="779" y="496"/>
                  <a:pt x="741" y="534"/>
                </a:cubicBezTo>
                <a:cubicBezTo>
                  <a:pt x="590" y="685"/>
                  <a:pt x="590" y="685"/>
                  <a:pt x="590" y="685"/>
                </a:cubicBezTo>
                <a:cubicBezTo>
                  <a:pt x="571" y="704"/>
                  <a:pt x="561" y="728"/>
                  <a:pt x="561" y="755"/>
                </a:cubicBezTo>
                <a:cubicBezTo>
                  <a:pt x="561" y="781"/>
                  <a:pt x="571" y="806"/>
                  <a:pt x="589" y="824"/>
                </a:cubicBezTo>
                <a:cubicBezTo>
                  <a:pt x="667" y="901"/>
                  <a:pt x="667" y="901"/>
                  <a:pt x="667" y="901"/>
                </a:cubicBezTo>
                <a:cubicBezTo>
                  <a:pt x="664" y="906"/>
                  <a:pt x="661" y="910"/>
                  <a:pt x="659" y="915"/>
                </a:cubicBezTo>
                <a:cubicBezTo>
                  <a:pt x="627" y="971"/>
                  <a:pt x="603" y="1029"/>
                  <a:pt x="588" y="1088"/>
                </a:cubicBezTo>
                <a:cubicBezTo>
                  <a:pt x="586" y="1093"/>
                  <a:pt x="585" y="1098"/>
                  <a:pt x="584" y="1103"/>
                </a:cubicBezTo>
                <a:cubicBezTo>
                  <a:pt x="474" y="1103"/>
                  <a:pt x="474" y="1103"/>
                  <a:pt x="474" y="1103"/>
                </a:cubicBezTo>
                <a:cubicBezTo>
                  <a:pt x="420" y="1103"/>
                  <a:pt x="376" y="1147"/>
                  <a:pt x="376" y="1201"/>
                </a:cubicBezTo>
                <a:cubicBezTo>
                  <a:pt x="376" y="1415"/>
                  <a:pt x="376" y="1415"/>
                  <a:pt x="376" y="1415"/>
                </a:cubicBezTo>
                <a:cubicBezTo>
                  <a:pt x="376" y="1469"/>
                  <a:pt x="420" y="1513"/>
                  <a:pt x="474" y="1513"/>
                </a:cubicBezTo>
                <a:cubicBezTo>
                  <a:pt x="584" y="1513"/>
                  <a:pt x="584" y="1513"/>
                  <a:pt x="584" y="1513"/>
                </a:cubicBezTo>
                <a:cubicBezTo>
                  <a:pt x="585" y="1518"/>
                  <a:pt x="586" y="1523"/>
                  <a:pt x="587" y="1527"/>
                </a:cubicBezTo>
                <a:cubicBezTo>
                  <a:pt x="603" y="1586"/>
                  <a:pt x="627" y="1645"/>
                  <a:pt x="659" y="1701"/>
                </a:cubicBezTo>
                <a:cubicBezTo>
                  <a:pt x="661" y="1705"/>
                  <a:pt x="664" y="1710"/>
                  <a:pt x="667" y="1714"/>
                </a:cubicBezTo>
                <a:cubicBezTo>
                  <a:pt x="590" y="1791"/>
                  <a:pt x="590" y="1791"/>
                  <a:pt x="590" y="1791"/>
                </a:cubicBezTo>
                <a:cubicBezTo>
                  <a:pt x="571" y="1810"/>
                  <a:pt x="561" y="1835"/>
                  <a:pt x="561" y="1861"/>
                </a:cubicBezTo>
                <a:cubicBezTo>
                  <a:pt x="561" y="1887"/>
                  <a:pt x="571" y="1912"/>
                  <a:pt x="589" y="1930"/>
                </a:cubicBezTo>
                <a:cubicBezTo>
                  <a:pt x="741" y="2081"/>
                  <a:pt x="741" y="2081"/>
                  <a:pt x="741" y="2081"/>
                </a:cubicBezTo>
                <a:cubicBezTo>
                  <a:pt x="779" y="2119"/>
                  <a:pt x="841" y="2119"/>
                  <a:pt x="879" y="2081"/>
                </a:cubicBezTo>
                <a:cubicBezTo>
                  <a:pt x="956" y="2004"/>
                  <a:pt x="956" y="2004"/>
                  <a:pt x="956" y="2004"/>
                </a:cubicBezTo>
                <a:cubicBezTo>
                  <a:pt x="961" y="2007"/>
                  <a:pt x="965" y="2009"/>
                  <a:pt x="970" y="2012"/>
                </a:cubicBezTo>
                <a:cubicBezTo>
                  <a:pt x="1025" y="2043"/>
                  <a:pt x="1084" y="2067"/>
                  <a:pt x="1143" y="2083"/>
                </a:cubicBezTo>
                <a:cubicBezTo>
                  <a:pt x="1148" y="2085"/>
                  <a:pt x="1153" y="2086"/>
                  <a:pt x="1158" y="2087"/>
                </a:cubicBezTo>
                <a:cubicBezTo>
                  <a:pt x="1158" y="2197"/>
                  <a:pt x="1158" y="2197"/>
                  <a:pt x="1158" y="2197"/>
                </a:cubicBezTo>
                <a:cubicBezTo>
                  <a:pt x="1158" y="2251"/>
                  <a:pt x="1202" y="2295"/>
                  <a:pt x="1256" y="2295"/>
                </a:cubicBezTo>
                <a:cubicBezTo>
                  <a:pt x="1470" y="2295"/>
                  <a:pt x="1470" y="2295"/>
                  <a:pt x="1470" y="2295"/>
                </a:cubicBezTo>
                <a:cubicBezTo>
                  <a:pt x="1524" y="2295"/>
                  <a:pt x="1568" y="2251"/>
                  <a:pt x="1568" y="2197"/>
                </a:cubicBezTo>
                <a:cubicBezTo>
                  <a:pt x="1568" y="2087"/>
                  <a:pt x="1568" y="2087"/>
                  <a:pt x="1568" y="2087"/>
                </a:cubicBezTo>
                <a:cubicBezTo>
                  <a:pt x="1573" y="2086"/>
                  <a:pt x="1578" y="2085"/>
                  <a:pt x="1583" y="2083"/>
                </a:cubicBezTo>
                <a:cubicBezTo>
                  <a:pt x="1641" y="2067"/>
                  <a:pt x="1700" y="2043"/>
                  <a:pt x="1756" y="2012"/>
                </a:cubicBezTo>
                <a:cubicBezTo>
                  <a:pt x="1760" y="2009"/>
                  <a:pt x="1765" y="2007"/>
                  <a:pt x="1769" y="2004"/>
                </a:cubicBezTo>
                <a:cubicBezTo>
                  <a:pt x="1846" y="2081"/>
                  <a:pt x="1846" y="2081"/>
                  <a:pt x="1846" y="2081"/>
                </a:cubicBezTo>
                <a:cubicBezTo>
                  <a:pt x="1885" y="2119"/>
                  <a:pt x="1947" y="2119"/>
                  <a:pt x="1985" y="2081"/>
                </a:cubicBezTo>
                <a:cubicBezTo>
                  <a:pt x="2136" y="1930"/>
                  <a:pt x="2136" y="1930"/>
                  <a:pt x="2136" y="1930"/>
                </a:cubicBezTo>
                <a:cubicBezTo>
                  <a:pt x="2155" y="1912"/>
                  <a:pt x="2165" y="1887"/>
                  <a:pt x="2165" y="1861"/>
                </a:cubicBezTo>
                <a:cubicBezTo>
                  <a:pt x="2165" y="1835"/>
                  <a:pt x="2155" y="1810"/>
                  <a:pt x="2136" y="1791"/>
                </a:cubicBezTo>
                <a:cubicBezTo>
                  <a:pt x="2059" y="1714"/>
                  <a:pt x="2059" y="1714"/>
                  <a:pt x="2059" y="1714"/>
                </a:cubicBezTo>
                <a:cubicBezTo>
                  <a:pt x="2062" y="1710"/>
                  <a:pt x="2065" y="1706"/>
                  <a:pt x="2067" y="1701"/>
                </a:cubicBezTo>
                <a:cubicBezTo>
                  <a:pt x="2098" y="1645"/>
                  <a:pt x="2122" y="1587"/>
                  <a:pt x="2138" y="1528"/>
                </a:cubicBezTo>
                <a:close/>
                <a:moveTo>
                  <a:pt x="2102" y="1826"/>
                </a:moveTo>
                <a:cubicBezTo>
                  <a:pt x="2111" y="1835"/>
                  <a:pt x="2116" y="1848"/>
                  <a:pt x="2116" y="1861"/>
                </a:cubicBezTo>
                <a:cubicBezTo>
                  <a:pt x="2116" y="1874"/>
                  <a:pt x="2111" y="1886"/>
                  <a:pt x="2102" y="1895"/>
                </a:cubicBezTo>
                <a:cubicBezTo>
                  <a:pt x="1950" y="2047"/>
                  <a:pt x="1950" y="2047"/>
                  <a:pt x="1950" y="2047"/>
                </a:cubicBezTo>
                <a:cubicBezTo>
                  <a:pt x="1931" y="2066"/>
                  <a:pt x="1900" y="2065"/>
                  <a:pt x="1881" y="2047"/>
                </a:cubicBezTo>
                <a:cubicBezTo>
                  <a:pt x="1776" y="1942"/>
                  <a:pt x="1776" y="1942"/>
                  <a:pt x="1776" y="1942"/>
                </a:cubicBezTo>
                <a:cubicBezTo>
                  <a:pt x="1753" y="1957"/>
                  <a:pt x="1753" y="1957"/>
                  <a:pt x="1753" y="1957"/>
                </a:cubicBezTo>
                <a:cubicBezTo>
                  <a:pt x="1746" y="1961"/>
                  <a:pt x="1739" y="1965"/>
                  <a:pt x="1732" y="1969"/>
                </a:cubicBezTo>
                <a:cubicBezTo>
                  <a:pt x="1679" y="1999"/>
                  <a:pt x="1625" y="2021"/>
                  <a:pt x="1569" y="2036"/>
                </a:cubicBezTo>
                <a:cubicBezTo>
                  <a:pt x="1561" y="2038"/>
                  <a:pt x="1553" y="2040"/>
                  <a:pt x="1545" y="2042"/>
                </a:cubicBezTo>
                <a:cubicBezTo>
                  <a:pt x="1519" y="2049"/>
                  <a:pt x="1519" y="2049"/>
                  <a:pt x="1519" y="2049"/>
                </a:cubicBezTo>
                <a:cubicBezTo>
                  <a:pt x="1519" y="2197"/>
                  <a:pt x="1519" y="2197"/>
                  <a:pt x="1519" y="2197"/>
                </a:cubicBezTo>
                <a:cubicBezTo>
                  <a:pt x="1519" y="2224"/>
                  <a:pt x="1497" y="2246"/>
                  <a:pt x="1470" y="2246"/>
                </a:cubicBezTo>
                <a:cubicBezTo>
                  <a:pt x="1256" y="2246"/>
                  <a:pt x="1256" y="2246"/>
                  <a:pt x="1256" y="2246"/>
                </a:cubicBezTo>
                <a:cubicBezTo>
                  <a:pt x="1228" y="2246"/>
                  <a:pt x="1207" y="2224"/>
                  <a:pt x="1207" y="2197"/>
                </a:cubicBezTo>
                <a:cubicBezTo>
                  <a:pt x="1207" y="2049"/>
                  <a:pt x="1207" y="2049"/>
                  <a:pt x="1207" y="2049"/>
                </a:cubicBezTo>
                <a:cubicBezTo>
                  <a:pt x="1181" y="2042"/>
                  <a:pt x="1181" y="2042"/>
                  <a:pt x="1181" y="2042"/>
                </a:cubicBezTo>
                <a:cubicBezTo>
                  <a:pt x="1173" y="2040"/>
                  <a:pt x="1164" y="2038"/>
                  <a:pt x="1156" y="2036"/>
                </a:cubicBezTo>
                <a:cubicBezTo>
                  <a:pt x="1100" y="2021"/>
                  <a:pt x="1046" y="1998"/>
                  <a:pt x="994" y="1969"/>
                </a:cubicBezTo>
                <a:cubicBezTo>
                  <a:pt x="986" y="1965"/>
                  <a:pt x="979" y="1961"/>
                  <a:pt x="972" y="1956"/>
                </a:cubicBezTo>
                <a:cubicBezTo>
                  <a:pt x="949" y="1942"/>
                  <a:pt x="949" y="1942"/>
                  <a:pt x="949" y="1942"/>
                </a:cubicBezTo>
                <a:cubicBezTo>
                  <a:pt x="845" y="2047"/>
                  <a:pt x="845" y="2047"/>
                  <a:pt x="845" y="2047"/>
                </a:cubicBezTo>
                <a:cubicBezTo>
                  <a:pt x="825" y="2066"/>
                  <a:pt x="794" y="2066"/>
                  <a:pt x="775" y="2047"/>
                </a:cubicBezTo>
                <a:cubicBezTo>
                  <a:pt x="624" y="1895"/>
                  <a:pt x="624" y="1895"/>
                  <a:pt x="624" y="1895"/>
                </a:cubicBezTo>
                <a:cubicBezTo>
                  <a:pt x="615" y="1886"/>
                  <a:pt x="610" y="1874"/>
                  <a:pt x="610" y="1861"/>
                </a:cubicBezTo>
                <a:cubicBezTo>
                  <a:pt x="610" y="1848"/>
                  <a:pt x="615" y="1835"/>
                  <a:pt x="624" y="1826"/>
                </a:cubicBezTo>
                <a:cubicBezTo>
                  <a:pt x="729" y="1721"/>
                  <a:pt x="729" y="1721"/>
                  <a:pt x="729" y="1721"/>
                </a:cubicBezTo>
                <a:cubicBezTo>
                  <a:pt x="715" y="1699"/>
                  <a:pt x="715" y="1699"/>
                  <a:pt x="715" y="1699"/>
                </a:cubicBezTo>
                <a:cubicBezTo>
                  <a:pt x="710" y="1692"/>
                  <a:pt x="706" y="1684"/>
                  <a:pt x="702" y="1677"/>
                </a:cubicBezTo>
                <a:cubicBezTo>
                  <a:pt x="672" y="1624"/>
                  <a:pt x="650" y="1570"/>
                  <a:pt x="635" y="1514"/>
                </a:cubicBezTo>
                <a:cubicBezTo>
                  <a:pt x="632" y="1506"/>
                  <a:pt x="630" y="1497"/>
                  <a:pt x="628" y="1489"/>
                </a:cubicBezTo>
                <a:cubicBezTo>
                  <a:pt x="622" y="1464"/>
                  <a:pt x="622" y="1464"/>
                  <a:pt x="622" y="1464"/>
                </a:cubicBezTo>
                <a:cubicBezTo>
                  <a:pt x="474" y="1464"/>
                  <a:pt x="474" y="1464"/>
                  <a:pt x="474" y="1464"/>
                </a:cubicBezTo>
                <a:cubicBezTo>
                  <a:pt x="447" y="1464"/>
                  <a:pt x="425" y="1442"/>
                  <a:pt x="425" y="1415"/>
                </a:cubicBezTo>
                <a:cubicBezTo>
                  <a:pt x="425" y="1201"/>
                  <a:pt x="425" y="1201"/>
                  <a:pt x="425" y="1201"/>
                </a:cubicBezTo>
                <a:cubicBezTo>
                  <a:pt x="425" y="1174"/>
                  <a:pt x="447" y="1152"/>
                  <a:pt x="474" y="1152"/>
                </a:cubicBezTo>
                <a:cubicBezTo>
                  <a:pt x="622" y="1152"/>
                  <a:pt x="622" y="1152"/>
                  <a:pt x="622" y="1152"/>
                </a:cubicBezTo>
                <a:cubicBezTo>
                  <a:pt x="628" y="1127"/>
                  <a:pt x="628" y="1127"/>
                  <a:pt x="628" y="1127"/>
                </a:cubicBezTo>
                <a:cubicBezTo>
                  <a:pt x="630" y="1118"/>
                  <a:pt x="632" y="1110"/>
                  <a:pt x="635" y="1101"/>
                </a:cubicBezTo>
                <a:cubicBezTo>
                  <a:pt x="650" y="1046"/>
                  <a:pt x="672" y="991"/>
                  <a:pt x="702" y="939"/>
                </a:cubicBezTo>
                <a:cubicBezTo>
                  <a:pt x="706" y="931"/>
                  <a:pt x="710" y="924"/>
                  <a:pt x="715" y="917"/>
                </a:cubicBezTo>
                <a:cubicBezTo>
                  <a:pt x="729" y="894"/>
                  <a:pt x="729" y="894"/>
                  <a:pt x="729" y="894"/>
                </a:cubicBezTo>
                <a:cubicBezTo>
                  <a:pt x="624" y="789"/>
                  <a:pt x="624" y="789"/>
                  <a:pt x="624" y="789"/>
                </a:cubicBezTo>
                <a:cubicBezTo>
                  <a:pt x="615" y="780"/>
                  <a:pt x="610" y="768"/>
                  <a:pt x="610" y="755"/>
                </a:cubicBezTo>
                <a:cubicBezTo>
                  <a:pt x="610" y="742"/>
                  <a:pt x="615" y="729"/>
                  <a:pt x="624" y="720"/>
                </a:cubicBezTo>
                <a:cubicBezTo>
                  <a:pt x="775" y="569"/>
                  <a:pt x="775" y="569"/>
                  <a:pt x="775" y="569"/>
                </a:cubicBezTo>
                <a:cubicBezTo>
                  <a:pt x="794" y="550"/>
                  <a:pt x="825" y="550"/>
                  <a:pt x="845" y="569"/>
                </a:cubicBezTo>
                <a:cubicBezTo>
                  <a:pt x="949" y="674"/>
                  <a:pt x="949" y="674"/>
                  <a:pt x="949" y="674"/>
                </a:cubicBezTo>
                <a:cubicBezTo>
                  <a:pt x="972" y="659"/>
                  <a:pt x="972" y="659"/>
                  <a:pt x="972" y="659"/>
                </a:cubicBezTo>
                <a:cubicBezTo>
                  <a:pt x="979" y="655"/>
                  <a:pt x="986" y="651"/>
                  <a:pt x="993" y="646"/>
                </a:cubicBezTo>
                <a:cubicBezTo>
                  <a:pt x="1046" y="618"/>
                  <a:pt x="1100" y="595"/>
                  <a:pt x="1156" y="580"/>
                </a:cubicBezTo>
                <a:cubicBezTo>
                  <a:pt x="1165" y="577"/>
                  <a:pt x="1173" y="575"/>
                  <a:pt x="1182" y="573"/>
                </a:cubicBezTo>
                <a:cubicBezTo>
                  <a:pt x="1207" y="567"/>
                  <a:pt x="1207" y="567"/>
                  <a:pt x="1207" y="567"/>
                </a:cubicBezTo>
                <a:cubicBezTo>
                  <a:pt x="1207" y="419"/>
                  <a:pt x="1207" y="419"/>
                  <a:pt x="1207" y="419"/>
                </a:cubicBezTo>
                <a:cubicBezTo>
                  <a:pt x="1207" y="392"/>
                  <a:pt x="1228" y="370"/>
                  <a:pt x="1256" y="370"/>
                </a:cubicBezTo>
                <a:cubicBezTo>
                  <a:pt x="1470" y="370"/>
                  <a:pt x="1470" y="370"/>
                  <a:pt x="1470" y="370"/>
                </a:cubicBezTo>
                <a:cubicBezTo>
                  <a:pt x="1497" y="370"/>
                  <a:pt x="1519" y="392"/>
                  <a:pt x="1519" y="419"/>
                </a:cubicBezTo>
                <a:cubicBezTo>
                  <a:pt x="1519" y="567"/>
                  <a:pt x="1519" y="567"/>
                  <a:pt x="1519" y="567"/>
                </a:cubicBezTo>
                <a:cubicBezTo>
                  <a:pt x="1544" y="573"/>
                  <a:pt x="1544" y="573"/>
                  <a:pt x="1544" y="573"/>
                </a:cubicBezTo>
                <a:cubicBezTo>
                  <a:pt x="1553" y="575"/>
                  <a:pt x="1561" y="577"/>
                  <a:pt x="1570" y="580"/>
                </a:cubicBezTo>
                <a:cubicBezTo>
                  <a:pt x="1625" y="595"/>
                  <a:pt x="1679" y="617"/>
                  <a:pt x="1732" y="646"/>
                </a:cubicBezTo>
                <a:cubicBezTo>
                  <a:pt x="1739" y="650"/>
                  <a:pt x="1746" y="655"/>
                  <a:pt x="1753" y="659"/>
                </a:cubicBezTo>
                <a:cubicBezTo>
                  <a:pt x="1776" y="673"/>
                  <a:pt x="1776" y="673"/>
                  <a:pt x="1776" y="673"/>
                </a:cubicBezTo>
                <a:cubicBezTo>
                  <a:pt x="1881" y="569"/>
                  <a:pt x="1881" y="569"/>
                  <a:pt x="1881" y="569"/>
                </a:cubicBezTo>
                <a:cubicBezTo>
                  <a:pt x="1900" y="550"/>
                  <a:pt x="1931" y="550"/>
                  <a:pt x="1950" y="569"/>
                </a:cubicBezTo>
                <a:cubicBezTo>
                  <a:pt x="2102" y="720"/>
                  <a:pt x="2102" y="720"/>
                  <a:pt x="2102" y="720"/>
                </a:cubicBezTo>
                <a:cubicBezTo>
                  <a:pt x="2111" y="729"/>
                  <a:pt x="2116" y="742"/>
                  <a:pt x="2116" y="755"/>
                </a:cubicBezTo>
                <a:cubicBezTo>
                  <a:pt x="2116" y="768"/>
                  <a:pt x="2111" y="780"/>
                  <a:pt x="2102" y="789"/>
                </a:cubicBezTo>
                <a:cubicBezTo>
                  <a:pt x="1997" y="894"/>
                  <a:pt x="1997" y="894"/>
                  <a:pt x="1997" y="894"/>
                </a:cubicBezTo>
                <a:cubicBezTo>
                  <a:pt x="2012" y="917"/>
                  <a:pt x="2012" y="917"/>
                  <a:pt x="2012" y="917"/>
                </a:cubicBezTo>
                <a:cubicBezTo>
                  <a:pt x="2016" y="924"/>
                  <a:pt x="2020" y="931"/>
                  <a:pt x="2024" y="938"/>
                </a:cubicBezTo>
                <a:cubicBezTo>
                  <a:pt x="2053" y="991"/>
                  <a:pt x="2076" y="1045"/>
                  <a:pt x="2091" y="1101"/>
                </a:cubicBezTo>
                <a:cubicBezTo>
                  <a:pt x="2094" y="1109"/>
                  <a:pt x="2095" y="1117"/>
                  <a:pt x="2097" y="1126"/>
                </a:cubicBezTo>
                <a:cubicBezTo>
                  <a:pt x="2104" y="1152"/>
                  <a:pt x="2104" y="1152"/>
                  <a:pt x="2104" y="1152"/>
                </a:cubicBezTo>
                <a:cubicBezTo>
                  <a:pt x="2252" y="1152"/>
                  <a:pt x="2252" y="1152"/>
                  <a:pt x="2252" y="1152"/>
                </a:cubicBezTo>
                <a:cubicBezTo>
                  <a:pt x="2279" y="1152"/>
                  <a:pt x="2301" y="1174"/>
                  <a:pt x="2301" y="1201"/>
                </a:cubicBezTo>
                <a:cubicBezTo>
                  <a:pt x="2301" y="1415"/>
                  <a:pt x="2301" y="1415"/>
                  <a:pt x="2301" y="1415"/>
                </a:cubicBezTo>
                <a:cubicBezTo>
                  <a:pt x="2301" y="1442"/>
                  <a:pt x="2279" y="1464"/>
                  <a:pt x="2252" y="1464"/>
                </a:cubicBezTo>
                <a:cubicBezTo>
                  <a:pt x="2104" y="1464"/>
                  <a:pt x="2104" y="1464"/>
                  <a:pt x="2104" y="1464"/>
                </a:cubicBezTo>
                <a:cubicBezTo>
                  <a:pt x="2097" y="1490"/>
                  <a:pt x="2097" y="1490"/>
                  <a:pt x="2097" y="1490"/>
                </a:cubicBezTo>
                <a:cubicBezTo>
                  <a:pt x="2095" y="1498"/>
                  <a:pt x="2094" y="1506"/>
                  <a:pt x="2091" y="1514"/>
                </a:cubicBezTo>
                <a:cubicBezTo>
                  <a:pt x="2076" y="1570"/>
                  <a:pt x="2053" y="1625"/>
                  <a:pt x="2024" y="1677"/>
                </a:cubicBezTo>
                <a:cubicBezTo>
                  <a:pt x="2020" y="1684"/>
                  <a:pt x="2016" y="1691"/>
                  <a:pt x="2012" y="1698"/>
                </a:cubicBezTo>
                <a:cubicBezTo>
                  <a:pt x="1997" y="1722"/>
                  <a:pt x="1997" y="1722"/>
                  <a:pt x="1997" y="1722"/>
                </a:cubicBezTo>
                <a:lnTo>
                  <a:pt x="2102" y="1826"/>
                </a:lnTo>
                <a:close/>
                <a:moveTo>
                  <a:pt x="120" y="987"/>
                </a:moveTo>
                <a:cubicBezTo>
                  <a:pt x="0" y="718"/>
                  <a:pt x="0" y="718"/>
                  <a:pt x="0" y="718"/>
                </a:cubicBezTo>
                <a:cubicBezTo>
                  <a:pt x="45" y="698"/>
                  <a:pt x="45" y="698"/>
                  <a:pt x="45" y="698"/>
                </a:cubicBezTo>
                <a:cubicBezTo>
                  <a:pt x="127" y="882"/>
                  <a:pt x="127" y="882"/>
                  <a:pt x="127" y="882"/>
                </a:cubicBezTo>
                <a:cubicBezTo>
                  <a:pt x="309" y="353"/>
                  <a:pt x="799" y="0"/>
                  <a:pt x="1363" y="0"/>
                </a:cubicBezTo>
                <a:cubicBezTo>
                  <a:pt x="2084" y="0"/>
                  <a:pt x="2670" y="587"/>
                  <a:pt x="2670" y="1308"/>
                </a:cubicBezTo>
                <a:cubicBezTo>
                  <a:pt x="2621" y="1308"/>
                  <a:pt x="2621" y="1308"/>
                  <a:pt x="2621" y="1308"/>
                </a:cubicBezTo>
                <a:cubicBezTo>
                  <a:pt x="2621" y="614"/>
                  <a:pt x="2057" y="49"/>
                  <a:pt x="1363" y="49"/>
                </a:cubicBezTo>
                <a:cubicBezTo>
                  <a:pt x="818" y="49"/>
                  <a:pt x="345" y="391"/>
                  <a:pt x="171" y="903"/>
                </a:cubicBezTo>
                <a:cubicBezTo>
                  <a:pt x="356" y="804"/>
                  <a:pt x="356" y="804"/>
                  <a:pt x="356" y="804"/>
                </a:cubicBezTo>
                <a:cubicBezTo>
                  <a:pt x="379" y="847"/>
                  <a:pt x="379" y="847"/>
                  <a:pt x="379" y="847"/>
                </a:cubicBezTo>
                <a:lnTo>
                  <a:pt x="120" y="987"/>
                </a:lnTo>
                <a:close/>
                <a:moveTo>
                  <a:pt x="2721" y="1918"/>
                </a:moveTo>
                <a:cubicBezTo>
                  <a:pt x="2639" y="1733"/>
                  <a:pt x="2639" y="1733"/>
                  <a:pt x="2639" y="1733"/>
                </a:cubicBezTo>
                <a:cubicBezTo>
                  <a:pt x="2457" y="2263"/>
                  <a:pt x="1967" y="2615"/>
                  <a:pt x="1403" y="2615"/>
                </a:cubicBezTo>
                <a:cubicBezTo>
                  <a:pt x="682" y="2615"/>
                  <a:pt x="96" y="2029"/>
                  <a:pt x="96" y="1308"/>
                </a:cubicBezTo>
                <a:cubicBezTo>
                  <a:pt x="145" y="1308"/>
                  <a:pt x="145" y="1308"/>
                  <a:pt x="145" y="1308"/>
                </a:cubicBezTo>
                <a:cubicBezTo>
                  <a:pt x="145" y="2002"/>
                  <a:pt x="709" y="2566"/>
                  <a:pt x="1403" y="2566"/>
                </a:cubicBezTo>
                <a:cubicBezTo>
                  <a:pt x="1948" y="2566"/>
                  <a:pt x="2421" y="2225"/>
                  <a:pt x="2594" y="1712"/>
                </a:cubicBezTo>
                <a:cubicBezTo>
                  <a:pt x="2410" y="1811"/>
                  <a:pt x="2410" y="1811"/>
                  <a:pt x="2410" y="1811"/>
                </a:cubicBezTo>
                <a:cubicBezTo>
                  <a:pt x="2387" y="1768"/>
                  <a:pt x="2387" y="1768"/>
                  <a:pt x="2387" y="1768"/>
                </a:cubicBezTo>
                <a:cubicBezTo>
                  <a:pt x="2646" y="1629"/>
                  <a:pt x="2646" y="1629"/>
                  <a:pt x="2646" y="1629"/>
                </a:cubicBezTo>
                <a:cubicBezTo>
                  <a:pt x="2766" y="1898"/>
                  <a:pt x="2766" y="1898"/>
                  <a:pt x="2766" y="1898"/>
                </a:cubicBezTo>
                <a:lnTo>
                  <a:pt x="2721" y="19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46" name="Freeform 21"/>
          <p:cNvSpPr>
            <a:spLocks noEditPoints="1"/>
          </p:cNvSpPr>
          <p:nvPr/>
        </p:nvSpPr>
        <p:spPr bwMode="auto">
          <a:xfrm>
            <a:off x="6236795" y="6104769"/>
            <a:ext cx="1865932" cy="2107214"/>
          </a:xfrm>
          <a:custGeom>
            <a:avLst/>
            <a:gdLst>
              <a:gd name="T0" fmla="*/ 1336 w 1561"/>
              <a:gd name="T1" fmla="*/ 1184 h 1764"/>
              <a:gd name="T2" fmla="*/ 1336 w 1561"/>
              <a:gd name="T3" fmla="*/ 580 h 1764"/>
              <a:gd name="T4" fmla="*/ 1524 w 1561"/>
              <a:gd name="T5" fmla="*/ 592 h 1764"/>
              <a:gd name="T6" fmla="*/ 1436 w 1561"/>
              <a:gd name="T7" fmla="*/ 378 h 1764"/>
              <a:gd name="T8" fmla="*/ 1327 w 1561"/>
              <a:gd name="T9" fmla="*/ 441 h 1764"/>
              <a:gd name="T10" fmla="*/ 797 w 1561"/>
              <a:gd name="T11" fmla="*/ 422 h 1764"/>
              <a:gd name="T12" fmla="*/ 906 w 1561"/>
              <a:gd name="T13" fmla="*/ 125 h 1764"/>
              <a:gd name="T14" fmla="*/ 672 w 1561"/>
              <a:gd name="T15" fmla="*/ 188 h 1764"/>
              <a:gd name="T16" fmla="*/ 390 w 1561"/>
              <a:gd name="T17" fmla="*/ 638 h 1764"/>
              <a:gd name="T18" fmla="*/ 214 w 1561"/>
              <a:gd name="T19" fmla="*/ 415 h 1764"/>
              <a:gd name="T20" fmla="*/ 37 w 1561"/>
              <a:gd name="T21" fmla="*/ 415 h 1764"/>
              <a:gd name="T22" fmla="*/ 125 w 1561"/>
              <a:gd name="T23" fmla="*/ 629 h 1764"/>
              <a:gd name="T24" fmla="*/ 374 w 1561"/>
              <a:gd name="T25" fmla="*/ 666 h 1764"/>
              <a:gd name="T26" fmla="*/ 214 w 1561"/>
              <a:gd name="T27" fmla="*/ 1171 h 1764"/>
              <a:gd name="T28" fmla="*/ 0 w 1561"/>
              <a:gd name="T29" fmla="*/ 1260 h 1764"/>
              <a:gd name="T30" fmla="*/ 214 w 1561"/>
              <a:gd name="T31" fmla="*/ 1349 h 1764"/>
              <a:gd name="T32" fmla="*/ 390 w 1561"/>
              <a:gd name="T33" fmla="*/ 1126 h 1764"/>
              <a:gd name="T34" fmla="*/ 672 w 1561"/>
              <a:gd name="T35" fmla="*/ 1576 h 1764"/>
              <a:gd name="T36" fmla="*/ 906 w 1561"/>
              <a:gd name="T37" fmla="*/ 1639 h 1764"/>
              <a:gd name="T38" fmla="*/ 797 w 1561"/>
              <a:gd name="T39" fmla="*/ 1342 h 1764"/>
              <a:gd name="T40" fmla="*/ 1327 w 1561"/>
              <a:gd name="T41" fmla="*/ 1323 h 1764"/>
              <a:gd name="T42" fmla="*/ 1524 w 1561"/>
              <a:gd name="T43" fmla="*/ 1349 h 1764"/>
              <a:gd name="T44" fmla="*/ 1436 w 1561"/>
              <a:gd name="T45" fmla="*/ 1135 h 1764"/>
              <a:gd name="T46" fmla="*/ 1436 w 1561"/>
              <a:gd name="T47" fmla="*/ 410 h 1764"/>
              <a:gd name="T48" fmla="*/ 1529 w 1561"/>
              <a:gd name="T49" fmla="*/ 504 h 1764"/>
              <a:gd name="T50" fmla="*/ 1369 w 1561"/>
              <a:gd name="T51" fmla="*/ 570 h 1764"/>
              <a:gd name="T52" fmla="*/ 699 w 1561"/>
              <a:gd name="T53" fmla="*/ 172 h 1764"/>
              <a:gd name="T54" fmla="*/ 874 w 1561"/>
              <a:gd name="T55" fmla="*/ 125 h 1764"/>
              <a:gd name="T56" fmla="*/ 699 w 1561"/>
              <a:gd name="T57" fmla="*/ 172 h 1764"/>
              <a:gd name="T58" fmla="*/ 32 w 1561"/>
              <a:gd name="T59" fmla="*/ 504 h 1764"/>
              <a:gd name="T60" fmla="*/ 125 w 1561"/>
              <a:gd name="T61" fmla="*/ 410 h 1764"/>
              <a:gd name="T62" fmla="*/ 205 w 1561"/>
              <a:gd name="T63" fmla="*/ 553 h 1764"/>
              <a:gd name="T64" fmla="*/ 206 w 1561"/>
              <a:gd name="T65" fmla="*/ 1307 h 1764"/>
              <a:gd name="T66" fmla="*/ 32 w 1561"/>
              <a:gd name="T67" fmla="*/ 1260 h 1764"/>
              <a:gd name="T68" fmla="*/ 192 w 1561"/>
              <a:gd name="T69" fmla="*/ 1194 h 1764"/>
              <a:gd name="T70" fmla="*/ 862 w 1561"/>
              <a:gd name="T71" fmla="*/ 1592 h 1764"/>
              <a:gd name="T72" fmla="*/ 687 w 1561"/>
              <a:gd name="T73" fmla="*/ 1639 h 1764"/>
              <a:gd name="T74" fmla="*/ 862 w 1561"/>
              <a:gd name="T75" fmla="*/ 1592 h 1764"/>
              <a:gd name="T76" fmla="*/ 406 w 1561"/>
              <a:gd name="T77" fmla="*/ 1098 h 1764"/>
              <a:gd name="T78" fmla="*/ 1155 w 1561"/>
              <a:gd name="T79" fmla="*/ 666 h 1764"/>
              <a:gd name="T80" fmla="*/ 1369 w 1561"/>
              <a:gd name="T81" fmla="*/ 1326 h 1764"/>
              <a:gd name="T82" fmla="*/ 1369 w 1561"/>
              <a:gd name="T83" fmla="*/ 1194 h 1764"/>
              <a:gd name="T84" fmla="*/ 1529 w 1561"/>
              <a:gd name="T85" fmla="*/ 1260 h 1764"/>
              <a:gd name="T86" fmla="*/ 596 w 1561"/>
              <a:gd name="T87" fmla="*/ 988 h 1764"/>
              <a:gd name="T88" fmla="*/ 965 w 1561"/>
              <a:gd name="T89" fmla="*/ 776 h 1764"/>
              <a:gd name="T90" fmla="*/ 933 w 1561"/>
              <a:gd name="T91" fmla="*/ 970 h 1764"/>
              <a:gd name="T92" fmla="*/ 628 w 1561"/>
              <a:gd name="T93" fmla="*/ 794 h 1764"/>
              <a:gd name="T94" fmla="*/ 933 w 1561"/>
              <a:gd name="T95" fmla="*/ 970 h 1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61" h="1764">
                <a:moveTo>
                  <a:pt x="1436" y="1135"/>
                </a:moveTo>
                <a:cubicBezTo>
                  <a:pt x="1402" y="1135"/>
                  <a:pt x="1370" y="1148"/>
                  <a:pt x="1347" y="1171"/>
                </a:cubicBezTo>
                <a:cubicBezTo>
                  <a:pt x="1343" y="1175"/>
                  <a:pt x="1339" y="1179"/>
                  <a:pt x="1336" y="1184"/>
                </a:cubicBezTo>
                <a:cubicBezTo>
                  <a:pt x="1187" y="1098"/>
                  <a:pt x="1187" y="1098"/>
                  <a:pt x="1187" y="1098"/>
                </a:cubicBezTo>
                <a:cubicBezTo>
                  <a:pt x="1187" y="666"/>
                  <a:pt x="1187" y="666"/>
                  <a:pt x="1187" y="666"/>
                </a:cubicBezTo>
                <a:cubicBezTo>
                  <a:pt x="1336" y="580"/>
                  <a:pt x="1336" y="580"/>
                  <a:pt x="1336" y="580"/>
                </a:cubicBezTo>
                <a:cubicBezTo>
                  <a:pt x="1339" y="584"/>
                  <a:pt x="1343" y="588"/>
                  <a:pt x="1347" y="592"/>
                </a:cubicBezTo>
                <a:cubicBezTo>
                  <a:pt x="1370" y="616"/>
                  <a:pt x="1402" y="629"/>
                  <a:pt x="1436" y="629"/>
                </a:cubicBezTo>
                <a:cubicBezTo>
                  <a:pt x="1470" y="629"/>
                  <a:pt x="1501" y="616"/>
                  <a:pt x="1524" y="592"/>
                </a:cubicBezTo>
                <a:cubicBezTo>
                  <a:pt x="1548" y="569"/>
                  <a:pt x="1561" y="537"/>
                  <a:pt x="1561" y="504"/>
                </a:cubicBezTo>
                <a:cubicBezTo>
                  <a:pt x="1561" y="470"/>
                  <a:pt x="1548" y="438"/>
                  <a:pt x="1524" y="415"/>
                </a:cubicBezTo>
                <a:cubicBezTo>
                  <a:pt x="1501" y="391"/>
                  <a:pt x="1469" y="378"/>
                  <a:pt x="1436" y="378"/>
                </a:cubicBezTo>
                <a:cubicBezTo>
                  <a:pt x="1436" y="378"/>
                  <a:pt x="1436" y="378"/>
                  <a:pt x="1436" y="378"/>
                </a:cubicBezTo>
                <a:cubicBezTo>
                  <a:pt x="1402" y="378"/>
                  <a:pt x="1371" y="391"/>
                  <a:pt x="1347" y="415"/>
                </a:cubicBezTo>
                <a:cubicBezTo>
                  <a:pt x="1340" y="422"/>
                  <a:pt x="1333" y="431"/>
                  <a:pt x="1327" y="441"/>
                </a:cubicBezTo>
                <a:cubicBezTo>
                  <a:pt x="1307" y="475"/>
                  <a:pt x="1305" y="516"/>
                  <a:pt x="1320" y="552"/>
                </a:cubicBezTo>
                <a:cubicBezTo>
                  <a:pt x="1171" y="638"/>
                  <a:pt x="1171" y="638"/>
                  <a:pt x="1171" y="638"/>
                </a:cubicBezTo>
                <a:cubicBezTo>
                  <a:pt x="797" y="422"/>
                  <a:pt x="797" y="422"/>
                  <a:pt x="797" y="422"/>
                </a:cubicBezTo>
                <a:cubicBezTo>
                  <a:pt x="797" y="250"/>
                  <a:pt x="797" y="250"/>
                  <a:pt x="797" y="250"/>
                </a:cubicBezTo>
                <a:cubicBezTo>
                  <a:pt x="835" y="245"/>
                  <a:pt x="870" y="222"/>
                  <a:pt x="889" y="188"/>
                </a:cubicBezTo>
                <a:cubicBezTo>
                  <a:pt x="900" y="169"/>
                  <a:pt x="906" y="147"/>
                  <a:pt x="906" y="125"/>
                </a:cubicBezTo>
                <a:cubicBezTo>
                  <a:pt x="906" y="56"/>
                  <a:pt x="850" y="0"/>
                  <a:pt x="780" y="0"/>
                </a:cubicBezTo>
                <a:cubicBezTo>
                  <a:pt x="711" y="0"/>
                  <a:pt x="655" y="56"/>
                  <a:pt x="655" y="125"/>
                </a:cubicBezTo>
                <a:cubicBezTo>
                  <a:pt x="655" y="147"/>
                  <a:pt x="661" y="169"/>
                  <a:pt x="672" y="188"/>
                </a:cubicBezTo>
                <a:cubicBezTo>
                  <a:pt x="691" y="222"/>
                  <a:pt x="726" y="245"/>
                  <a:pt x="764" y="250"/>
                </a:cubicBezTo>
                <a:cubicBezTo>
                  <a:pt x="764" y="422"/>
                  <a:pt x="764" y="422"/>
                  <a:pt x="764" y="422"/>
                </a:cubicBezTo>
                <a:cubicBezTo>
                  <a:pt x="390" y="638"/>
                  <a:pt x="390" y="638"/>
                  <a:pt x="390" y="638"/>
                </a:cubicBezTo>
                <a:cubicBezTo>
                  <a:pt x="240" y="555"/>
                  <a:pt x="240" y="555"/>
                  <a:pt x="240" y="555"/>
                </a:cubicBezTo>
                <a:cubicBezTo>
                  <a:pt x="256" y="518"/>
                  <a:pt x="254" y="476"/>
                  <a:pt x="234" y="440"/>
                </a:cubicBezTo>
                <a:cubicBezTo>
                  <a:pt x="228" y="431"/>
                  <a:pt x="221" y="422"/>
                  <a:pt x="214" y="415"/>
                </a:cubicBezTo>
                <a:cubicBezTo>
                  <a:pt x="190" y="391"/>
                  <a:pt x="159" y="378"/>
                  <a:pt x="125" y="378"/>
                </a:cubicBezTo>
                <a:cubicBezTo>
                  <a:pt x="125" y="378"/>
                  <a:pt x="125" y="378"/>
                  <a:pt x="125" y="378"/>
                </a:cubicBezTo>
                <a:cubicBezTo>
                  <a:pt x="92" y="378"/>
                  <a:pt x="60" y="391"/>
                  <a:pt x="37" y="415"/>
                </a:cubicBezTo>
                <a:cubicBezTo>
                  <a:pt x="13" y="438"/>
                  <a:pt x="0" y="470"/>
                  <a:pt x="0" y="504"/>
                </a:cubicBezTo>
                <a:cubicBezTo>
                  <a:pt x="0" y="537"/>
                  <a:pt x="13" y="569"/>
                  <a:pt x="36" y="592"/>
                </a:cubicBezTo>
                <a:cubicBezTo>
                  <a:pt x="60" y="616"/>
                  <a:pt x="91" y="629"/>
                  <a:pt x="125" y="629"/>
                </a:cubicBezTo>
                <a:cubicBezTo>
                  <a:pt x="159" y="629"/>
                  <a:pt x="190" y="616"/>
                  <a:pt x="214" y="592"/>
                </a:cubicBezTo>
                <a:cubicBezTo>
                  <a:pt x="217" y="589"/>
                  <a:pt x="220" y="585"/>
                  <a:pt x="222" y="582"/>
                </a:cubicBezTo>
                <a:cubicBezTo>
                  <a:pt x="374" y="666"/>
                  <a:pt x="374" y="666"/>
                  <a:pt x="374" y="666"/>
                </a:cubicBezTo>
                <a:cubicBezTo>
                  <a:pt x="374" y="1098"/>
                  <a:pt x="374" y="1098"/>
                  <a:pt x="374" y="1098"/>
                </a:cubicBezTo>
                <a:cubicBezTo>
                  <a:pt x="225" y="1184"/>
                  <a:pt x="225" y="1184"/>
                  <a:pt x="225" y="1184"/>
                </a:cubicBezTo>
                <a:cubicBezTo>
                  <a:pt x="222" y="1179"/>
                  <a:pt x="218" y="1175"/>
                  <a:pt x="214" y="1171"/>
                </a:cubicBezTo>
                <a:cubicBezTo>
                  <a:pt x="190" y="1148"/>
                  <a:pt x="159" y="1135"/>
                  <a:pt x="125" y="1135"/>
                </a:cubicBezTo>
                <a:cubicBezTo>
                  <a:pt x="91" y="1135"/>
                  <a:pt x="60" y="1148"/>
                  <a:pt x="37" y="1171"/>
                </a:cubicBezTo>
                <a:cubicBezTo>
                  <a:pt x="13" y="1195"/>
                  <a:pt x="0" y="1226"/>
                  <a:pt x="0" y="1260"/>
                </a:cubicBezTo>
                <a:cubicBezTo>
                  <a:pt x="0" y="1293"/>
                  <a:pt x="13" y="1325"/>
                  <a:pt x="37" y="1349"/>
                </a:cubicBezTo>
                <a:cubicBezTo>
                  <a:pt x="61" y="1373"/>
                  <a:pt x="93" y="1386"/>
                  <a:pt x="125" y="1386"/>
                </a:cubicBezTo>
                <a:cubicBezTo>
                  <a:pt x="157" y="1386"/>
                  <a:pt x="190" y="1373"/>
                  <a:pt x="214" y="1349"/>
                </a:cubicBezTo>
                <a:cubicBezTo>
                  <a:pt x="222" y="1341"/>
                  <a:pt x="229" y="1332"/>
                  <a:pt x="234" y="1323"/>
                </a:cubicBezTo>
                <a:cubicBezTo>
                  <a:pt x="254" y="1289"/>
                  <a:pt x="256" y="1248"/>
                  <a:pt x="241" y="1212"/>
                </a:cubicBezTo>
                <a:cubicBezTo>
                  <a:pt x="390" y="1126"/>
                  <a:pt x="390" y="1126"/>
                  <a:pt x="390" y="1126"/>
                </a:cubicBezTo>
                <a:cubicBezTo>
                  <a:pt x="764" y="1342"/>
                  <a:pt x="764" y="1342"/>
                  <a:pt x="764" y="1342"/>
                </a:cubicBezTo>
                <a:cubicBezTo>
                  <a:pt x="764" y="1514"/>
                  <a:pt x="764" y="1514"/>
                  <a:pt x="764" y="1514"/>
                </a:cubicBezTo>
                <a:cubicBezTo>
                  <a:pt x="726" y="1519"/>
                  <a:pt x="691" y="1542"/>
                  <a:pt x="672" y="1576"/>
                </a:cubicBezTo>
                <a:cubicBezTo>
                  <a:pt x="661" y="1595"/>
                  <a:pt x="655" y="1616"/>
                  <a:pt x="655" y="1639"/>
                </a:cubicBezTo>
                <a:cubicBezTo>
                  <a:pt x="655" y="1708"/>
                  <a:pt x="711" y="1764"/>
                  <a:pt x="780" y="1764"/>
                </a:cubicBezTo>
                <a:cubicBezTo>
                  <a:pt x="850" y="1764"/>
                  <a:pt x="906" y="1708"/>
                  <a:pt x="906" y="1639"/>
                </a:cubicBezTo>
                <a:cubicBezTo>
                  <a:pt x="906" y="1616"/>
                  <a:pt x="900" y="1595"/>
                  <a:pt x="889" y="1576"/>
                </a:cubicBezTo>
                <a:cubicBezTo>
                  <a:pt x="870" y="1542"/>
                  <a:pt x="835" y="1519"/>
                  <a:pt x="797" y="1514"/>
                </a:cubicBezTo>
                <a:cubicBezTo>
                  <a:pt x="797" y="1342"/>
                  <a:pt x="797" y="1342"/>
                  <a:pt x="797" y="1342"/>
                </a:cubicBezTo>
                <a:cubicBezTo>
                  <a:pt x="1171" y="1126"/>
                  <a:pt x="1171" y="1126"/>
                  <a:pt x="1171" y="1126"/>
                </a:cubicBezTo>
                <a:cubicBezTo>
                  <a:pt x="1320" y="1212"/>
                  <a:pt x="1320" y="1212"/>
                  <a:pt x="1320" y="1212"/>
                </a:cubicBezTo>
                <a:cubicBezTo>
                  <a:pt x="1305" y="1248"/>
                  <a:pt x="1307" y="1289"/>
                  <a:pt x="1327" y="1323"/>
                </a:cubicBezTo>
                <a:cubicBezTo>
                  <a:pt x="1332" y="1332"/>
                  <a:pt x="1339" y="1341"/>
                  <a:pt x="1347" y="1349"/>
                </a:cubicBezTo>
                <a:cubicBezTo>
                  <a:pt x="1371" y="1373"/>
                  <a:pt x="1404" y="1386"/>
                  <a:pt x="1436" y="1386"/>
                </a:cubicBezTo>
                <a:cubicBezTo>
                  <a:pt x="1468" y="1386"/>
                  <a:pt x="1500" y="1373"/>
                  <a:pt x="1524" y="1349"/>
                </a:cubicBezTo>
                <a:cubicBezTo>
                  <a:pt x="1548" y="1325"/>
                  <a:pt x="1561" y="1293"/>
                  <a:pt x="1561" y="1260"/>
                </a:cubicBezTo>
                <a:cubicBezTo>
                  <a:pt x="1561" y="1226"/>
                  <a:pt x="1548" y="1195"/>
                  <a:pt x="1524" y="1172"/>
                </a:cubicBezTo>
                <a:cubicBezTo>
                  <a:pt x="1501" y="1148"/>
                  <a:pt x="1470" y="1135"/>
                  <a:pt x="1436" y="1135"/>
                </a:cubicBezTo>
                <a:close/>
                <a:moveTo>
                  <a:pt x="1355" y="457"/>
                </a:moveTo>
                <a:cubicBezTo>
                  <a:pt x="1359" y="449"/>
                  <a:pt x="1364" y="443"/>
                  <a:pt x="1369" y="437"/>
                </a:cubicBezTo>
                <a:cubicBezTo>
                  <a:pt x="1387" y="420"/>
                  <a:pt x="1411" y="410"/>
                  <a:pt x="1436" y="410"/>
                </a:cubicBezTo>
                <a:cubicBezTo>
                  <a:pt x="1436" y="410"/>
                  <a:pt x="1436" y="410"/>
                  <a:pt x="1436" y="410"/>
                </a:cubicBezTo>
                <a:cubicBezTo>
                  <a:pt x="1461" y="410"/>
                  <a:pt x="1484" y="420"/>
                  <a:pt x="1502" y="438"/>
                </a:cubicBezTo>
                <a:cubicBezTo>
                  <a:pt x="1519" y="455"/>
                  <a:pt x="1529" y="479"/>
                  <a:pt x="1529" y="504"/>
                </a:cubicBezTo>
                <a:cubicBezTo>
                  <a:pt x="1529" y="529"/>
                  <a:pt x="1519" y="552"/>
                  <a:pt x="1502" y="570"/>
                </a:cubicBezTo>
                <a:cubicBezTo>
                  <a:pt x="1502" y="570"/>
                  <a:pt x="1502" y="570"/>
                  <a:pt x="1502" y="570"/>
                </a:cubicBezTo>
                <a:cubicBezTo>
                  <a:pt x="1467" y="605"/>
                  <a:pt x="1405" y="605"/>
                  <a:pt x="1369" y="570"/>
                </a:cubicBezTo>
                <a:cubicBezTo>
                  <a:pt x="1364" y="564"/>
                  <a:pt x="1359" y="557"/>
                  <a:pt x="1355" y="550"/>
                </a:cubicBezTo>
                <a:cubicBezTo>
                  <a:pt x="1338" y="521"/>
                  <a:pt x="1338" y="485"/>
                  <a:pt x="1355" y="457"/>
                </a:cubicBezTo>
                <a:close/>
                <a:moveTo>
                  <a:pt x="699" y="172"/>
                </a:moveTo>
                <a:cubicBezTo>
                  <a:pt x="691" y="158"/>
                  <a:pt x="687" y="142"/>
                  <a:pt x="687" y="125"/>
                </a:cubicBezTo>
                <a:cubicBezTo>
                  <a:pt x="687" y="74"/>
                  <a:pt x="729" y="32"/>
                  <a:pt x="780" y="32"/>
                </a:cubicBezTo>
                <a:cubicBezTo>
                  <a:pt x="832" y="32"/>
                  <a:pt x="874" y="74"/>
                  <a:pt x="874" y="125"/>
                </a:cubicBezTo>
                <a:cubicBezTo>
                  <a:pt x="874" y="142"/>
                  <a:pt x="870" y="158"/>
                  <a:pt x="862" y="172"/>
                </a:cubicBezTo>
                <a:cubicBezTo>
                  <a:pt x="845" y="201"/>
                  <a:pt x="814" y="219"/>
                  <a:pt x="780" y="219"/>
                </a:cubicBezTo>
                <a:cubicBezTo>
                  <a:pt x="747" y="219"/>
                  <a:pt x="716" y="201"/>
                  <a:pt x="699" y="172"/>
                </a:cubicBezTo>
                <a:close/>
                <a:moveTo>
                  <a:pt x="191" y="570"/>
                </a:moveTo>
                <a:cubicBezTo>
                  <a:pt x="156" y="605"/>
                  <a:pt x="94" y="605"/>
                  <a:pt x="59" y="570"/>
                </a:cubicBezTo>
                <a:cubicBezTo>
                  <a:pt x="41" y="552"/>
                  <a:pt x="32" y="529"/>
                  <a:pt x="32" y="504"/>
                </a:cubicBezTo>
                <a:cubicBezTo>
                  <a:pt x="32" y="479"/>
                  <a:pt x="41" y="455"/>
                  <a:pt x="59" y="437"/>
                </a:cubicBezTo>
                <a:cubicBezTo>
                  <a:pt x="77" y="420"/>
                  <a:pt x="100" y="410"/>
                  <a:pt x="125" y="410"/>
                </a:cubicBezTo>
                <a:cubicBezTo>
                  <a:pt x="125" y="410"/>
                  <a:pt x="125" y="410"/>
                  <a:pt x="125" y="410"/>
                </a:cubicBezTo>
                <a:cubicBezTo>
                  <a:pt x="150" y="410"/>
                  <a:pt x="174" y="420"/>
                  <a:pt x="191" y="437"/>
                </a:cubicBezTo>
                <a:cubicBezTo>
                  <a:pt x="197" y="443"/>
                  <a:pt x="202" y="449"/>
                  <a:pt x="206" y="457"/>
                </a:cubicBezTo>
                <a:cubicBezTo>
                  <a:pt x="224" y="486"/>
                  <a:pt x="223" y="523"/>
                  <a:pt x="205" y="553"/>
                </a:cubicBezTo>
                <a:cubicBezTo>
                  <a:pt x="201" y="559"/>
                  <a:pt x="197" y="565"/>
                  <a:pt x="191" y="570"/>
                </a:cubicBezTo>
                <a:close/>
                <a:moveTo>
                  <a:pt x="206" y="1307"/>
                </a:moveTo>
                <a:cubicBezTo>
                  <a:pt x="206" y="1307"/>
                  <a:pt x="206" y="1307"/>
                  <a:pt x="206" y="1307"/>
                </a:cubicBezTo>
                <a:cubicBezTo>
                  <a:pt x="202" y="1314"/>
                  <a:pt x="197" y="1321"/>
                  <a:pt x="192" y="1326"/>
                </a:cubicBezTo>
                <a:cubicBezTo>
                  <a:pt x="155" y="1363"/>
                  <a:pt x="96" y="1363"/>
                  <a:pt x="59" y="1326"/>
                </a:cubicBezTo>
                <a:cubicBezTo>
                  <a:pt x="41" y="1309"/>
                  <a:pt x="32" y="1285"/>
                  <a:pt x="32" y="1260"/>
                </a:cubicBezTo>
                <a:cubicBezTo>
                  <a:pt x="32" y="1235"/>
                  <a:pt x="42" y="1212"/>
                  <a:pt x="59" y="1194"/>
                </a:cubicBezTo>
                <a:cubicBezTo>
                  <a:pt x="77" y="1176"/>
                  <a:pt x="100" y="1167"/>
                  <a:pt x="125" y="1167"/>
                </a:cubicBezTo>
                <a:cubicBezTo>
                  <a:pt x="150" y="1167"/>
                  <a:pt x="174" y="1176"/>
                  <a:pt x="192" y="1194"/>
                </a:cubicBezTo>
                <a:cubicBezTo>
                  <a:pt x="197" y="1200"/>
                  <a:pt x="202" y="1206"/>
                  <a:pt x="206" y="1213"/>
                </a:cubicBezTo>
                <a:cubicBezTo>
                  <a:pt x="223" y="1242"/>
                  <a:pt x="223" y="1278"/>
                  <a:pt x="206" y="1307"/>
                </a:cubicBezTo>
                <a:close/>
                <a:moveTo>
                  <a:pt x="862" y="1592"/>
                </a:moveTo>
                <a:cubicBezTo>
                  <a:pt x="870" y="1606"/>
                  <a:pt x="874" y="1622"/>
                  <a:pt x="874" y="1639"/>
                </a:cubicBezTo>
                <a:cubicBezTo>
                  <a:pt x="874" y="1690"/>
                  <a:pt x="832" y="1732"/>
                  <a:pt x="780" y="1732"/>
                </a:cubicBezTo>
                <a:cubicBezTo>
                  <a:pt x="729" y="1732"/>
                  <a:pt x="687" y="1690"/>
                  <a:pt x="687" y="1639"/>
                </a:cubicBezTo>
                <a:cubicBezTo>
                  <a:pt x="687" y="1622"/>
                  <a:pt x="691" y="1606"/>
                  <a:pt x="699" y="1592"/>
                </a:cubicBezTo>
                <a:cubicBezTo>
                  <a:pt x="716" y="1563"/>
                  <a:pt x="747" y="1545"/>
                  <a:pt x="780" y="1545"/>
                </a:cubicBezTo>
                <a:cubicBezTo>
                  <a:pt x="814" y="1545"/>
                  <a:pt x="845" y="1563"/>
                  <a:pt x="862" y="1592"/>
                </a:cubicBezTo>
                <a:close/>
                <a:moveTo>
                  <a:pt x="1155" y="1098"/>
                </a:moveTo>
                <a:cubicBezTo>
                  <a:pt x="780" y="1314"/>
                  <a:pt x="780" y="1314"/>
                  <a:pt x="780" y="1314"/>
                </a:cubicBezTo>
                <a:cubicBezTo>
                  <a:pt x="406" y="1098"/>
                  <a:pt x="406" y="1098"/>
                  <a:pt x="406" y="1098"/>
                </a:cubicBezTo>
                <a:cubicBezTo>
                  <a:pt x="406" y="666"/>
                  <a:pt x="406" y="666"/>
                  <a:pt x="406" y="666"/>
                </a:cubicBezTo>
                <a:cubicBezTo>
                  <a:pt x="780" y="449"/>
                  <a:pt x="780" y="449"/>
                  <a:pt x="780" y="449"/>
                </a:cubicBezTo>
                <a:cubicBezTo>
                  <a:pt x="1155" y="666"/>
                  <a:pt x="1155" y="666"/>
                  <a:pt x="1155" y="666"/>
                </a:cubicBezTo>
                <a:lnTo>
                  <a:pt x="1155" y="1098"/>
                </a:lnTo>
                <a:close/>
                <a:moveTo>
                  <a:pt x="1502" y="1326"/>
                </a:moveTo>
                <a:cubicBezTo>
                  <a:pt x="1465" y="1363"/>
                  <a:pt x="1406" y="1363"/>
                  <a:pt x="1369" y="1326"/>
                </a:cubicBezTo>
                <a:cubicBezTo>
                  <a:pt x="1364" y="1321"/>
                  <a:pt x="1359" y="1314"/>
                  <a:pt x="1355" y="1307"/>
                </a:cubicBezTo>
                <a:cubicBezTo>
                  <a:pt x="1338" y="1278"/>
                  <a:pt x="1338" y="1242"/>
                  <a:pt x="1355" y="1213"/>
                </a:cubicBezTo>
                <a:cubicBezTo>
                  <a:pt x="1359" y="1206"/>
                  <a:pt x="1364" y="1200"/>
                  <a:pt x="1369" y="1194"/>
                </a:cubicBezTo>
                <a:cubicBezTo>
                  <a:pt x="1387" y="1176"/>
                  <a:pt x="1411" y="1167"/>
                  <a:pt x="1436" y="1167"/>
                </a:cubicBezTo>
                <a:cubicBezTo>
                  <a:pt x="1461" y="1167"/>
                  <a:pt x="1484" y="1176"/>
                  <a:pt x="1502" y="1194"/>
                </a:cubicBezTo>
                <a:cubicBezTo>
                  <a:pt x="1519" y="1212"/>
                  <a:pt x="1529" y="1235"/>
                  <a:pt x="1529" y="1260"/>
                </a:cubicBezTo>
                <a:cubicBezTo>
                  <a:pt x="1529" y="1285"/>
                  <a:pt x="1519" y="1309"/>
                  <a:pt x="1502" y="1326"/>
                </a:cubicBezTo>
                <a:close/>
                <a:moveTo>
                  <a:pt x="596" y="776"/>
                </a:moveTo>
                <a:cubicBezTo>
                  <a:pt x="596" y="988"/>
                  <a:pt x="596" y="988"/>
                  <a:pt x="596" y="988"/>
                </a:cubicBezTo>
                <a:cubicBezTo>
                  <a:pt x="780" y="1094"/>
                  <a:pt x="780" y="1094"/>
                  <a:pt x="780" y="1094"/>
                </a:cubicBezTo>
                <a:cubicBezTo>
                  <a:pt x="965" y="988"/>
                  <a:pt x="965" y="988"/>
                  <a:pt x="965" y="988"/>
                </a:cubicBezTo>
                <a:cubicBezTo>
                  <a:pt x="965" y="776"/>
                  <a:pt x="965" y="776"/>
                  <a:pt x="965" y="776"/>
                </a:cubicBezTo>
                <a:cubicBezTo>
                  <a:pt x="780" y="669"/>
                  <a:pt x="780" y="669"/>
                  <a:pt x="780" y="669"/>
                </a:cubicBezTo>
                <a:lnTo>
                  <a:pt x="596" y="776"/>
                </a:lnTo>
                <a:close/>
                <a:moveTo>
                  <a:pt x="933" y="970"/>
                </a:moveTo>
                <a:cubicBezTo>
                  <a:pt x="780" y="1057"/>
                  <a:pt x="780" y="1057"/>
                  <a:pt x="780" y="1057"/>
                </a:cubicBezTo>
                <a:cubicBezTo>
                  <a:pt x="628" y="970"/>
                  <a:pt x="628" y="970"/>
                  <a:pt x="628" y="970"/>
                </a:cubicBezTo>
                <a:cubicBezTo>
                  <a:pt x="628" y="794"/>
                  <a:pt x="628" y="794"/>
                  <a:pt x="628" y="794"/>
                </a:cubicBezTo>
                <a:cubicBezTo>
                  <a:pt x="780" y="706"/>
                  <a:pt x="780" y="706"/>
                  <a:pt x="780" y="706"/>
                </a:cubicBezTo>
                <a:cubicBezTo>
                  <a:pt x="933" y="794"/>
                  <a:pt x="933" y="794"/>
                  <a:pt x="933" y="794"/>
                </a:cubicBezTo>
                <a:lnTo>
                  <a:pt x="933" y="9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Rectangle 7">
            <a:extLst>
              <a:ext uri="{FF2B5EF4-FFF2-40B4-BE49-F238E27FC236}">
                <a16:creationId xmlns:a16="http://schemas.microsoft.com/office/drawing/2014/main" id="{D9C95223-7205-6CF0-7937-2FEEFE2A033E}"/>
              </a:ext>
            </a:extLst>
          </p:cNvPr>
          <p:cNvSpPr/>
          <p:nvPr/>
        </p:nvSpPr>
        <p:spPr>
          <a:xfrm>
            <a:off x="1463040" y="12496800"/>
            <a:ext cx="2092960" cy="55539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dirty="0"/>
          </a:p>
        </p:txBody>
      </p:sp>
      <p:pic>
        <p:nvPicPr>
          <p:cNvPr id="12" name="Picture 11" descr="Blue text on a black background&#10;&#10;AI-generated content may be incorrect.">
            <a:extLst>
              <a:ext uri="{FF2B5EF4-FFF2-40B4-BE49-F238E27FC236}">
                <a16:creationId xmlns:a16="http://schemas.microsoft.com/office/drawing/2014/main" id="{AA23DCA7-8CE1-E94C-63F4-8CC60B6CD3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4067" y="12081253"/>
            <a:ext cx="2630905" cy="937921"/>
          </a:xfrm>
          <a:prstGeom prst="rect">
            <a:avLst/>
          </a:prstGeom>
        </p:spPr>
      </p:pic>
      <p:sp>
        <p:nvSpPr>
          <p:cNvPr id="13" name="TextBox 12">
            <a:extLst>
              <a:ext uri="{FF2B5EF4-FFF2-40B4-BE49-F238E27FC236}">
                <a16:creationId xmlns:a16="http://schemas.microsoft.com/office/drawing/2014/main" id="{9CBBF3B5-BD7D-77FF-741A-3289795EE497}"/>
              </a:ext>
            </a:extLst>
          </p:cNvPr>
          <p:cNvSpPr txBox="1"/>
          <p:nvPr/>
        </p:nvSpPr>
        <p:spPr>
          <a:xfrm>
            <a:off x="5281099" y="9687246"/>
            <a:ext cx="4708061" cy="646331"/>
          </a:xfrm>
          <a:prstGeom prst="rect">
            <a:avLst/>
          </a:prstGeom>
          <a:noFill/>
        </p:spPr>
        <p:txBody>
          <a:bodyPr wrap="square" lIns="0" tIns="0" rIns="0" bIns="0" rtlCol="0">
            <a:spAutoFit/>
          </a:bodyPr>
          <a:lstStyle/>
          <a:p>
            <a:pPr algn="ctr"/>
            <a:r>
              <a:rPr lang="en-US" sz="4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Valuations</a:t>
            </a:r>
          </a:p>
        </p:txBody>
      </p:sp>
      <p:sp>
        <p:nvSpPr>
          <p:cNvPr id="14" name="TextBox 13">
            <a:extLst>
              <a:ext uri="{FF2B5EF4-FFF2-40B4-BE49-F238E27FC236}">
                <a16:creationId xmlns:a16="http://schemas.microsoft.com/office/drawing/2014/main" id="{36F45DD3-D8FB-5B47-CBDF-5D511454E092}"/>
              </a:ext>
            </a:extLst>
          </p:cNvPr>
          <p:cNvSpPr txBox="1"/>
          <p:nvPr/>
        </p:nvSpPr>
        <p:spPr>
          <a:xfrm>
            <a:off x="5421803" y="10464194"/>
            <a:ext cx="4188489" cy="783804"/>
          </a:xfrm>
          <a:prstGeom prst="rect">
            <a:avLst/>
          </a:prstGeom>
          <a:noFill/>
        </p:spPr>
        <p:txBody>
          <a:bodyPr wrap="square" lIns="0" tIns="0" rIns="0" bIns="0" rtlCol="0">
            <a:spAutoFit/>
          </a:bodyPr>
          <a:lstStyle/>
          <a:p>
            <a:pPr algn="ctr">
              <a:lnSpc>
                <a:spcPct val="120000"/>
              </a:lnSpc>
            </a:pPr>
            <a:r>
              <a:rPr lang="en-US" sz="220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rPr>
              <a:t>Conducting a valuation in line with client’s requirements</a:t>
            </a:r>
            <a:endParaRPr lang="en-US" sz="2200" spc="50" dirty="0">
              <a:solidFill>
                <a:schemeClr val="tx2"/>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7" name="Oval 46">
            <a:extLst>
              <a:ext uri="{FF2B5EF4-FFF2-40B4-BE49-F238E27FC236}">
                <a16:creationId xmlns:a16="http://schemas.microsoft.com/office/drawing/2014/main" id="{BCF38A89-63DC-626D-C92A-8CBFF50C6CA1}"/>
              </a:ext>
            </a:extLst>
          </p:cNvPr>
          <p:cNvSpPr/>
          <p:nvPr/>
        </p:nvSpPr>
        <p:spPr>
          <a:xfrm>
            <a:off x="10240168" y="9649481"/>
            <a:ext cx="2190471" cy="215184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HCS</a:t>
            </a:r>
          </a:p>
        </p:txBody>
      </p:sp>
      <p:sp>
        <p:nvSpPr>
          <p:cNvPr id="48" name="Oval 47">
            <a:extLst>
              <a:ext uri="{FF2B5EF4-FFF2-40B4-BE49-F238E27FC236}">
                <a16:creationId xmlns:a16="http://schemas.microsoft.com/office/drawing/2014/main" id="{2B2AFDF1-43F3-AE53-770F-61444457DFB7}"/>
              </a:ext>
            </a:extLst>
          </p:cNvPr>
          <p:cNvSpPr/>
          <p:nvPr/>
        </p:nvSpPr>
        <p:spPr>
          <a:xfrm>
            <a:off x="12121539" y="9649481"/>
            <a:ext cx="2190471" cy="215184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ICT</a:t>
            </a:r>
          </a:p>
        </p:txBody>
      </p:sp>
      <p:sp>
        <p:nvSpPr>
          <p:cNvPr id="49" name="Oval 48">
            <a:extLst>
              <a:ext uri="{FF2B5EF4-FFF2-40B4-BE49-F238E27FC236}">
                <a16:creationId xmlns:a16="http://schemas.microsoft.com/office/drawing/2014/main" id="{AAF0B6D2-E9D2-1DA1-5821-39C58D800E80}"/>
              </a:ext>
            </a:extLst>
          </p:cNvPr>
          <p:cNvSpPr/>
          <p:nvPr/>
        </p:nvSpPr>
        <p:spPr>
          <a:xfrm>
            <a:off x="14002910" y="9687573"/>
            <a:ext cx="2190471" cy="215184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PMO</a:t>
            </a:r>
          </a:p>
        </p:txBody>
      </p:sp>
      <p:sp>
        <p:nvSpPr>
          <p:cNvPr id="50" name="Oval 49">
            <a:extLst>
              <a:ext uri="{FF2B5EF4-FFF2-40B4-BE49-F238E27FC236}">
                <a16:creationId xmlns:a16="http://schemas.microsoft.com/office/drawing/2014/main" id="{7AFEBE6B-11A7-3FE4-3FBC-8BD79FC16753}"/>
              </a:ext>
            </a:extLst>
          </p:cNvPr>
          <p:cNvSpPr/>
          <p:nvPr/>
        </p:nvSpPr>
        <p:spPr>
          <a:xfrm>
            <a:off x="15884281" y="9692309"/>
            <a:ext cx="2190471" cy="215184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SCM</a:t>
            </a:r>
          </a:p>
        </p:txBody>
      </p:sp>
      <p:sp>
        <p:nvSpPr>
          <p:cNvPr id="51" name="Oval 50">
            <a:extLst>
              <a:ext uri="{FF2B5EF4-FFF2-40B4-BE49-F238E27FC236}">
                <a16:creationId xmlns:a16="http://schemas.microsoft.com/office/drawing/2014/main" id="{1B318AD7-4529-DC52-EFCD-B8BDB4DF3A9D}"/>
              </a:ext>
            </a:extLst>
          </p:cNvPr>
          <p:cNvSpPr/>
          <p:nvPr/>
        </p:nvSpPr>
        <p:spPr>
          <a:xfrm>
            <a:off x="17801725" y="9697045"/>
            <a:ext cx="2190471" cy="215184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GCL</a:t>
            </a:r>
          </a:p>
        </p:txBody>
      </p:sp>
      <p:sp>
        <p:nvSpPr>
          <p:cNvPr id="52" name="Oval 51">
            <a:extLst>
              <a:ext uri="{FF2B5EF4-FFF2-40B4-BE49-F238E27FC236}">
                <a16:creationId xmlns:a16="http://schemas.microsoft.com/office/drawing/2014/main" id="{2951E6C8-CB27-AD59-EF74-F1F48F5BFD69}"/>
              </a:ext>
            </a:extLst>
          </p:cNvPr>
          <p:cNvSpPr/>
          <p:nvPr/>
        </p:nvSpPr>
        <p:spPr>
          <a:xfrm>
            <a:off x="19745958" y="9697045"/>
            <a:ext cx="2190471" cy="2151843"/>
          </a:xfrm>
          <a:prstGeom prst="ellips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t>Finance</a:t>
            </a:r>
          </a:p>
        </p:txBody>
      </p:sp>
      <p:sp>
        <p:nvSpPr>
          <p:cNvPr id="53" name="Freeform 33">
            <a:extLst>
              <a:ext uri="{FF2B5EF4-FFF2-40B4-BE49-F238E27FC236}">
                <a16:creationId xmlns:a16="http://schemas.microsoft.com/office/drawing/2014/main" id="{5FCC82EC-AD67-4694-FCED-B56C81987142}"/>
              </a:ext>
            </a:extLst>
          </p:cNvPr>
          <p:cNvSpPr>
            <a:spLocks noChangeArrowheads="1"/>
          </p:cNvSpPr>
          <p:nvPr/>
        </p:nvSpPr>
        <p:spPr bwMode="auto">
          <a:xfrm>
            <a:off x="10933807" y="11072553"/>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4" name="Freeform 33">
            <a:extLst>
              <a:ext uri="{FF2B5EF4-FFF2-40B4-BE49-F238E27FC236}">
                <a16:creationId xmlns:a16="http://schemas.microsoft.com/office/drawing/2014/main" id="{A7262B5F-7A64-DCDB-0712-C9DBF0803CEA}"/>
              </a:ext>
            </a:extLst>
          </p:cNvPr>
          <p:cNvSpPr>
            <a:spLocks noChangeArrowheads="1"/>
          </p:cNvSpPr>
          <p:nvPr/>
        </p:nvSpPr>
        <p:spPr bwMode="auto">
          <a:xfrm>
            <a:off x="12871350" y="11062076"/>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5" name="Freeform 33">
            <a:extLst>
              <a:ext uri="{FF2B5EF4-FFF2-40B4-BE49-F238E27FC236}">
                <a16:creationId xmlns:a16="http://schemas.microsoft.com/office/drawing/2014/main" id="{72E25F86-FDD3-325A-A0D1-E5BD60FE7BB3}"/>
              </a:ext>
            </a:extLst>
          </p:cNvPr>
          <p:cNvSpPr>
            <a:spLocks noChangeArrowheads="1"/>
          </p:cNvSpPr>
          <p:nvPr/>
        </p:nvSpPr>
        <p:spPr bwMode="auto">
          <a:xfrm>
            <a:off x="14665118" y="11067018"/>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6" name="Freeform 33">
            <a:extLst>
              <a:ext uri="{FF2B5EF4-FFF2-40B4-BE49-F238E27FC236}">
                <a16:creationId xmlns:a16="http://schemas.microsoft.com/office/drawing/2014/main" id="{40622DBA-F832-5E3A-3A28-E9A14FAD9E39}"/>
              </a:ext>
            </a:extLst>
          </p:cNvPr>
          <p:cNvSpPr>
            <a:spLocks noChangeArrowheads="1"/>
          </p:cNvSpPr>
          <p:nvPr/>
        </p:nvSpPr>
        <p:spPr bwMode="auto">
          <a:xfrm>
            <a:off x="16595956" y="11072552"/>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7" name="Freeform 33">
            <a:extLst>
              <a:ext uri="{FF2B5EF4-FFF2-40B4-BE49-F238E27FC236}">
                <a16:creationId xmlns:a16="http://schemas.microsoft.com/office/drawing/2014/main" id="{D6608286-EB03-9ECF-AD27-DA2ED6622836}"/>
              </a:ext>
            </a:extLst>
          </p:cNvPr>
          <p:cNvSpPr>
            <a:spLocks noChangeArrowheads="1"/>
          </p:cNvSpPr>
          <p:nvPr/>
        </p:nvSpPr>
        <p:spPr bwMode="auto">
          <a:xfrm>
            <a:off x="18526795" y="11120117"/>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
        <p:nvSpPr>
          <p:cNvPr id="58" name="Freeform 33">
            <a:extLst>
              <a:ext uri="{FF2B5EF4-FFF2-40B4-BE49-F238E27FC236}">
                <a16:creationId xmlns:a16="http://schemas.microsoft.com/office/drawing/2014/main" id="{084A115A-0261-5324-13DB-E869694959D8}"/>
              </a:ext>
            </a:extLst>
          </p:cNvPr>
          <p:cNvSpPr>
            <a:spLocks noChangeArrowheads="1"/>
          </p:cNvSpPr>
          <p:nvPr/>
        </p:nvSpPr>
        <p:spPr bwMode="auto">
          <a:xfrm>
            <a:off x="20469232" y="11072552"/>
            <a:ext cx="767120" cy="728771"/>
          </a:xfrm>
          <a:custGeom>
            <a:avLst/>
            <a:gdLst>
              <a:gd name="connsiteX0" fmla="*/ 1213203 w 1838918"/>
              <a:gd name="connsiteY0" fmla="*/ 1406219 h 1646679"/>
              <a:gd name="connsiteX1" fmla="*/ 1377012 w 1838918"/>
              <a:gd name="connsiteY1" fmla="*/ 1406219 h 1646679"/>
              <a:gd name="connsiteX2" fmla="*/ 1525815 w 1838918"/>
              <a:gd name="connsiteY2" fmla="*/ 1551728 h 1646679"/>
              <a:gd name="connsiteX3" fmla="*/ 1525815 w 1838918"/>
              <a:gd name="connsiteY3" fmla="*/ 1623249 h 1646679"/>
              <a:gd name="connsiteX4" fmla="*/ 1503307 w 1838918"/>
              <a:gd name="connsiteY4" fmla="*/ 1646679 h 1646679"/>
              <a:gd name="connsiteX5" fmla="*/ 1479548 w 1838918"/>
              <a:gd name="connsiteY5" fmla="*/ 1623249 h 1646679"/>
              <a:gd name="connsiteX6" fmla="*/ 1479548 w 1838918"/>
              <a:gd name="connsiteY6" fmla="*/ 1551728 h 1646679"/>
              <a:gd name="connsiteX7" fmla="*/ 1377012 w 1838918"/>
              <a:gd name="connsiteY7" fmla="*/ 1450612 h 1646679"/>
              <a:gd name="connsiteX8" fmla="*/ 1213203 w 1838918"/>
              <a:gd name="connsiteY8" fmla="*/ 1450612 h 1646679"/>
              <a:gd name="connsiteX9" fmla="*/ 1110666 w 1838918"/>
              <a:gd name="connsiteY9" fmla="*/ 1551728 h 1646679"/>
              <a:gd name="connsiteX10" fmla="*/ 1110666 w 1838918"/>
              <a:gd name="connsiteY10" fmla="*/ 1622016 h 1646679"/>
              <a:gd name="connsiteX11" fmla="*/ 1088158 w 1838918"/>
              <a:gd name="connsiteY11" fmla="*/ 1644213 h 1646679"/>
              <a:gd name="connsiteX12" fmla="*/ 1065650 w 1838918"/>
              <a:gd name="connsiteY12" fmla="*/ 1622016 h 1646679"/>
              <a:gd name="connsiteX13" fmla="*/ 1065650 w 1838918"/>
              <a:gd name="connsiteY13" fmla="*/ 1551728 h 1646679"/>
              <a:gd name="connsiteX14" fmla="*/ 1213203 w 1838918"/>
              <a:gd name="connsiteY14" fmla="*/ 1406219 h 1646679"/>
              <a:gd name="connsiteX15" fmla="*/ 460655 w 1838918"/>
              <a:gd name="connsiteY15" fmla="*/ 1406219 h 1646679"/>
              <a:gd name="connsiteX16" fmla="*/ 625714 w 1838918"/>
              <a:gd name="connsiteY16" fmla="*/ 1406219 h 1646679"/>
              <a:gd name="connsiteX17" fmla="*/ 773266 w 1838918"/>
              <a:gd name="connsiteY17" fmla="*/ 1551728 h 1646679"/>
              <a:gd name="connsiteX18" fmla="*/ 773266 w 1838918"/>
              <a:gd name="connsiteY18" fmla="*/ 1623249 h 1646679"/>
              <a:gd name="connsiteX19" fmla="*/ 750758 w 1838918"/>
              <a:gd name="connsiteY19" fmla="*/ 1646679 h 1646679"/>
              <a:gd name="connsiteX20" fmla="*/ 728250 w 1838918"/>
              <a:gd name="connsiteY20" fmla="*/ 1623249 h 1646679"/>
              <a:gd name="connsiteX21" fmla="*/ 728250 w 1838918"/>
              <a:gd name="connsiteY21" fmla="*/ 1551728 h 1646679"/>
              <a:gd name="connsiteX22" fmla="*/ 625714 w 1838918"/>
              <a:gd name="connsiteY22" fmla="*/ 1450612 h 1646679"/>
              <a:gd name="connsiteX23" fmla="*/ 460655 w 1838918"/>
              <a:gd name="connsiteY23" fmla="*/ 1450612 h 1646679"/>
              <a:gd name="connsiteX24" fmla="*/ 358118 w 1838918"/>
              <a:gd name="connsiteY24" fmla="*/ 1551728 h 1646679"/>
              <a:gd name="connsiteX25" fmla="*/ 358118 w 1838918"/>
              <a:gd name="connsiteY25" fmla="*/ 1622016 h 1646679"/>
              <a:gd name="connsiteX26" fmla="*/ 335610 w 1838918"/>
              <a:gd name="connsiteY26" fmla="*/ 1644213 h 1646679"/>
              <a:gd name="connsiteX27" fmla="*/ 313102 w 1838918"/>
              <a:gd name="connsiteY27" fmla="*/ 1622016 h 1646679"/>
              <a:gd name="connsiteX28" fmla="*/ 313102 w 1838918"/>
              <a:gd name="connsiteY28" fmla="*/ 1551728 h 1646679"/>
              <a:gd name="connsiteX29" fmla="*/ 460655 w 1838918"/>
              <a:gd name="connsiteY29" fmla="*/ 1406219 h 1646679"/>
              <a:gd name="connsiteX30" fmla="*/ 1295732 w 1838918"/>
              <a:gd name="connsiteY30" fmla="*/ 1199635 h 1646679"/>
              <a:gd name="connsiteX31" fmla="*/ 1220594 w 1838918"/>
              <a:gd name="connsiteY31" fmla="*/ 1273140 h 1646679"/>
              <a:gd name="connsiteX32" fmla="*/ 1295732 w 1838918"/>
              <a:gd name="connsiteY32" fmla="*/ 1347890 h 1646679"/>
              <a:gd name="connsiteX33" fmla="*/ 1370869 w 1838918"/>
              <a:gd name="connsiteY33" fmla="*/ 1273140 h 1646679"/>
              <a:gd name="connsiteX34" fmla="*/ 1329544 w 1838918"/>
              <a:gd name="connsiteY34" fmla="*/ 1207110 h 1646679"/>
              <a:gd name="connsiteX35" fmla="*/ 1295732 w 1838918"/>
              <a:gd name="connsiteY35" fmla="*/ 1199635 h 1646679"/>
              <a:gd name="connsiteX36" fmla="*/ 543183 w 1838918"/>
              <a:gd name="connsiteY36" fmla="*/ 1199635 h 1646679"/>
              <a:gd name="connsiteX37" fmla="*/ 468045 w 1838918"/>
              <a:gd name="connsiteY37" fmla="*/ 1273140 h 1646679"/>
              <a:gd name="connsiteX38" fmla="*/ 543183 w 1838918"/>
              <a:gd name="connsiteY38" fmla="*/ 1347890 h 1646679"/>
              <a:gd name="connsiteX39" fmla="*/ 617069 w 1838918"/>
              <a:gd name="connsiteY39" fmla="*/ 1273140 h 1646679"/>
              <a:gd name="connsiteX40" fmla="*/ 576995 w 1838918"/>
              <a:gd name="connsiteY40" fmla="*/ 1207110 h 1646679"/>
              <a:gd name="connsiteX41" fmla="*/ 543183 w 1838918"/>
              <a:gd name="connsiteY41" fmla="*/ 1199635 h 1646679"/>
              <a:gd name="connsiteX42" fmla="*/ 1295732 w 1838918"/>
              <a:gd name="connsiteY42" fmla="*/ 1153539 h 1646679"/>
              <a:gd name="connsiteX43" fmla="*/ 1350833 w 1838918"/>
              <a:gd name="connsiteY43" fmla="*/ 1167243 h 1646679"/>
              <a:gd name="connsiteX44" fmla="*/ 1415952 w 1838918"/>
              <a:gd name="connsiteY44" fmla="*/ 1273140 h 1646679"/>
              <a:gd name="connsiteX45" fmla="*/ 1295732 w 1838918"/>
              <a:gd name="connsiteY45" fmla="*/ 1393986 h 1646679"/>
              <a:gd name="connsiteX46" fmla="*/ 1175511 w 1838918"/>
              <a:gd name="connsiteY46" fmla="*/ 1273140 h 1646679"/>
              <a:gd name="connsiteX47" fmla="*/ 1295732 w 1838918"/>
              <a:gd name="connsiteY47" fmla="*/ 1153539 h 1646679"/>
              <a:gd name="connsiteX48" fmla="*/ 543183 w 1838918"/>
              <a:gd name="connsiteY48" fmla="*/ 1153539 h 1646679"/>
              <a:gd name="connsiteX49" fmla="*/ 598284 w 1838918"/>
              <a:gd name="connsiteY49" fmla="*/ 1167243 h 1646679"/>
              <a:gd name="connsiteX50" fmla="*/ 663403 w 1838918"/>
              <a:gd name="connsiteY50" fmla="*/ 1273140 h 1646679"/>
              <a:gd name="connsiteX51" fmla="*/ 543183 w 1838918"/>
              <a:gd name="connsiteY51" fmla="*/ 1393986 h 1646679"/>
              <a:gd name="connsiteX52" fmla="*/ 422963 w 1838918"/>
              <a:gd name="connsiteY52" fmla="*/ 1273140 h 1646679"/>
              <a:gd name="connsiteX53" fmla="*/ 543183 w 1838918"/>
              <a:gd name="connsiteY53" fmla="*/ 1153539 h 1646679"/>
              <a:gd name="connsiteX54" fmla="*/ 838629 w 1838918"/>
              <a:gd name="connsiteY54" fmla="*/ 879709 h 1646679"/>
              <a:gd name="connsiteX55" fmla="*/ 736338 w 1838918"/>
              <a:gd name="connsiteY55" fmla="*/ 982000 h 1646679"/>
              <a:gd name="connsiteX56" fmla="*/ 736338 w 1838918"/>
              <a:gd name="connsiteY56" fmla="*/ 1091776 h 1646679"/>
              <a:gd name="connsiteX57" fmla="*/ 776256 w 1838918"/>
              <a:gd name="connsiteY57" fmla="*/ 1115478 h 1646679"/>
              <a:gd name="connsiteX58" fmla="*/ 776256 w 1838918"/>
              <a:gd name="connsiteY58" fmla="*/ 1030651 h 1646679"/>
              <a:gd name="connsiteX59" fmla="*/ 798710 w 1838918"/>
              <a:gd name="connsiteY59" fmla="*/ 1008197 h 1646679"/>
              <a:gd name="connsiteX60" fmla="*/ 822412 w 1838918"/>
              <a:gd name="connsiteY60" fmla="*/ 1030651 h 1646679"/>
              <a:gd name="connsiteX61" fmla="*/ 822412 w 1838918"/>
              <a:gd name="connsiteY61" fmla="*/ 1132942 h 1646679"/>
              <a:gd name="connsiteX62" fmla="*/ 898507 w 1838918"/>
              <a:gd name="connsiteY62" fmla="*/ 1146664 h 1646679"/>
              <a:gd name="connsiteX63" fmla="*/ 898507 w 1838918"/>
              <a:gd name="connsiteY63" fmla="*/ 1080549 h 1646679"/>
              <a:gd name="connsiteX64" fmla="*/ 920961 w 1838918"/>
              <a:gd name="connsiteY64" fmla="*/ 1056847 h 1646679"/>
              <a:gd name="connsiteX65" fmla="*/ 943415 w 1838918"/>
              <a:gd name="connsiteY65" fmla="*/ 1080549 h 1646679"/>
              <a:gd name="connsiteX66" fmla="*/ 943415 w 1838918"/>
              <a:gd name="connsiteY66" fmla="*/ 1146664 h 1646679"/>
              <a:gd name="connsiteX67" fmla="*/ 1019510 w 1838918"/>
              <a:gd name="connsiteY67" fmla="*/ 1132942 h 1646679"/>
              <a:gd name="connsiteX68" fmla="*/ 1019510 w 1838918"/>
              <a:gd name="connsiteY68" fmla="*/ 1030651 h 1646679"/>
              <a:gd name="connsiteX69" fmla="*/ 1041964 w 1838918"/>
              <a:gd name="connsiteY69" fmla="*/ 1008197 h 1646679"/>
              <a:gd name="connsiteX70" fmla="*/ 1064418 w 1838918"/>
              <a:gd name="connsiteY70" fmla="*/ 1030651 h 1646679"/>
              <a:gd name="connsiteX71" fmla="*/ 1064418 w 1838918"/>
              <a:gd name="connsiteY71" fmla="*/ 1115478 h 1646679"/>
              <a:gd name="connsiteX72" fmla="*/ 1105584 w 1838918"/>
              <a:gd name="connsiteY72" fmla="*/ 1091776 h 1646679"/>
              <a:gd name="connsiteX73" fmla="*/ 1105584 w 1838918"/>
              <a:gd name="connsiteY73" fmla="*/ 982000 h 1646679"/>
              <a:gd name="connsiteX74" fmla="*/ 1003293 w 1838918"/>
              <a:gd name="connsiteY74" fmla="*/ 879709 h 1646679"/>
              <a:gd name="connsiteX75" fmla="*/ 1527556 w 1838918"/>
              <a:gd name="connsiteY75" fmla="*/ 834943 h 1646679"/>
              <a:gd name="connsiteX76" fmla="*/ 1691365 w 1838918"/>
              <a:gd name="connsiteY76" fmla="*/ 834943 h 1646679"/>
              <a:gd name="connsiteX77" fmla="*/ 1838918 w 1838918"/>
              <a:gd name="connsiteY77" fmla="*/ 981983 h 1646679"/>
              <a:gd name="connsiteX78" fmla="*/ 1838918 w 1838918"/>
              <a:gd name="connsiteY78" fmla="*/ 1080425 h 1646679"/>
              <a:gd name="connsiteX79" fmla="*/ 1817660 w 1838918"/>
              <a:gd name="connsiteY79" fmla="*/ 1102855 h 1646679"/>
              <a:gd name="connsiteX80" fmla="*/ 1795152 w 1838918"/>
              <a:gd name="connsiteY80" fmla="*/ 1080425 h 1646679"/>
              <a:gd name="connsiteX81" fmla="*/ 1795152 w 1838918"/>
              <a:gd name="connsiteY81" fmla="*/ 981983 h 1646679"/>
              <a:gd name="connsiteX82" fmla="*/ 1691365 w 1838918"/>
              <a:gd name="connsiteY82" fmla="*/ 879803 h 1646679"/>
              <a:gd name="connsiteX83" fmla="*/ 1527556 w 1838918"/>
              <a:gd name="connsiteY83" fmla="*/ 879803 h 1646679"/>
              <a:gd name="connsiteX84" fmla="*/ 1425020 w 1838918"/>
              <a:gd name="connsiteY84" fmla="*/ 981983 h 1646679"/>
              <a:gd name="connsiteX85" fmla="*/ 1402512 w 1838918"/>
              <a:gd name="connsiteY85" fmla="*/ 1004413 h 1646679"/>
              <a:gd name="connsiteX86" fmla="*/ 1378753 w 1838918"/>
              <a:gd name="connsiteY86" fmla="*/ 981983 h 1646679"/>
              <a:gd name="connsiteX87" fmla="*/ 1527556 w 1838918"/>
              <a:gd name="connsiteY87" fmla="*/ 834943 h 1646679"/>
              <a:gd name="connsiteX88" fmla="*/ 148401 w 1838918"/>
              <a:gd name="connsiteY88" fmla="*/ 834943 h 1646679"/>
              <a:gd name="connsiteX89" fmla="*/ 311767 w 1838918"/>
              <a:gd name="connsiteY89" fmla="*/ 834943 h 1646679"/>
              <a:gd name="connsiteX90" fmla="*/ 460168 w 1838918"/>
              <a:gd name="connsiteY90" fmla="*/ 982667 h 1646679"/>
              <a:gd name="connsiteX91" fmla="*/ 437720 w 1838918"/>
              <a:gd name="connsiteY91" fmla="*/ 1005201 h 1646679"/>
              <a:gd name="connsiteX92" fmla="*/ 414026 w 1838918"/>
              <a:gd name="connsiteY92" fmla="*/ 982667 h 1646679"/>
              <a:gd name="connsiteX93" fmla="*/ 311767 w 1838918"/>
              <a:gd name="connsiteY93" fmla="*/ 880012 h 1646679"/>
              <a:gd name="connsiteX94" fmla="*/ 148401 w 1838918"/>
              <a:gd name="connsiteY94" fmla="*/ 880012 h 1646679"/>
              <a:gd name="connsiteX95" fmla="*/ 46141 w 1838918"/>
              <a:gd name="connsiteY95" fmla="*/ 982667 h 1646679"/>
              <a:gd name="connsiteX96" fmla="*/ 46141 w 1838918"/>
              <a:gd name="connsiteY96" fmla="*/ 1080315 h 1646679"/>
              <a:gd name="connsiteX97" fmla="*/ 23694 w 1838918"/>
              <a:gd name="connsiteY97" fmla="*/ 1102849 h 1646679"/>
              <a:gd name="connsiteX98" fmla="*/ 0 w 1838918"/>
              <a:gd name="connsiteY98" fmla="*/ 1080315 h 1646679"/>
              <a:gd name="connsiteX99" fmla="*/ 0 w 1838918"/>
              <a:gd name="connsiteY99" fmla="*/ 982667 h 1646679"/>
              <a:gd name="connsiteX100" fmla="*/ 148401 w 1838918"/>
              <a:gd name="connsiteY100" fmla="*/ 834943 h 1646679"/>
              <a:gd name="connsiteX101" fmla="*/ 1608215 w 1838918"/>
              <a:gd name="connsiteY101" fmla="*/ 628598 h 1646679"/>
              <a:gd name="connsiteX102" fmla="*/ 1534710 w 1838918"/>
              <a:gd name="connsiteY102" fmla="*/ 702484 h 1646679"/>
              <a:gd name="connsiteX103" fmla="*/ 1608215 w 1838918"/>
              <a:gd name="connsiteY103" fmla="*/ 777621 h 1646679"/>
              <a:gd name="connsiteX104" fmla="*/ 1682965 w 1838918"/>
              <a:gd name="connsiteY104" fmla="*/ 702484 h 1646679"/>
              <a:gd name="connsiteX105" fmla="*/ 1643098 w 1838918"/>
              <a:gd name="connsiteY105" fmla="*/ 636112 h 1646679"/>
              <a:gd name="connsiteX106" fmla="*/ 1608215 w 1838918"/>
              <a:gd name="connsiteY106" fmla="*/ 628598 h 1646679"/>
              <a:gd name="connsiteX107" fmla="*/ 922206 w 1838918"/>
              <a:gd name="connsiteY107" fmla="*/ 628598 h 1646679"/>
              <a:gd name="connsiteX108" fmla="*/ 847068 w 1838918"/>
              <a:gd name="connsiteY108" fmla="*/ 702484 h 1646679"/>
              <a:gd name="connsiteX109" fmla="*/ 922206 w 1838918"/>
              <a:gd name="connsiteY109" fmla="*/ 777621 h 1646679"/>
              <a:gd name="connsiteX110" fmla="*/ 997343 w 1838918"/>
              <a:gd name="connsiteY110" fmla="*/ 702484 h 1646679"/>
              <a:gd name="connsiteX111" fmla="*/ 956018 w 1838918"/>
              <a:gd name="connsiteY111" fmla="*/ 636112 h 1646679"/>
              <a:gd name="connsiteX112" fmla="*/ 922206 w 1838918"/>
              <a:gd name="connsiteY112" fmla="*/ 628598 h 1646679"/>
              <a:gd name="connsiteX113" fmla="*/ 230707 w 1838918"/>
              <a:gd name="connsiteY113" fmla="*/ 628598 h 1646679"/>
              <a:gd name="connsiteX114" fmla="*/ 155957 w 1838918"/>
              <a:gd name="connsiteY114" fmla="*/ 702484 h 1646679"/>
              <a:gd name="connsiteX115" fmla="*/ 230707 w 1838918"/>
              <a:gd name="connsiteY115" fmla="*/ 777621 h 1646679"/>
              <a:gd name="connsiteX116" fmla="*/ 304212 w 1838918"/>
              <a:gd name="connsiteY116" fmla="*/ 702484 h 1646679"/>
              <a:gd name="connsiteX117" fmla="*/ 264345 w 1838918"/>
              <a:gd name="connsiteY117" fmla="*/ 636112 h 1646679"/>
              <a:gd name="connsiteX118" fmla="*/ 230707 w 1838918"/>
              <a:gd name="connsiteY118" fmla="*/ 628598 h 1646679"/>
              <a:gd name="connsiteX119" fmla="*/ 1608215 w 1838918"/>
              <a:gd name="connsiteY119" fmla="*/ 582263 h 1646679"/>
              <a:gd name="connsiteX120" fmla="*/ 1664278 w 1838918"/>
              <a:gd name="connsiteY120" fmla="*/ 596038 h 1646679"/>
              <a:gd name="connsiteX121" fmla="*/ 1729061 w 1838918"/>
              <a:gd name="connsiteY121" fmla="*/ 702484 h 1646679"/>
              <a:gd name="connsiteX122" fmla="*/ 1608215 w 1838918"/>
              <a:gd name="connsiteY122" fmla="*/ 822704 h 1646679"/>
              <a:gd name="connsiteX123" fmla="*/ 1488614 w 1838918"/>
              <a:gd name="connsiteY123" fmla="*/ 702484 h 1646679"/>
              <a:gd name="connsiteX124" fmla="*/ 1608215 w 1838918"/>
              <a:gd name="connsiteY124" fmla="*/ 582263 h 1646679"/>
              <a:gd name="connsiteX125" fmla="*/ 922206 w 1838918"/>
              <a:gd name="connsiteY125" fmla="*/ 582263 h 1646679"/>
              <a:gd name="connsiteX126" fmla="*/ 977307 w 1838918"/>
              <a:gd name="connsiteY126" fmla="*/ 596038 h 1646679"/>
              <a:gd name="connsiteX127" fmla="*/ 1042426 w 1838918"/>
              <a:gd name="connsiteY127" fmla="*/ 702484 h 1646679"/>
              <a:gd name="connsiteX128" fmla="*/ 922206 w 1838918"/>
              <a:gd name="connsiteY128" fmla="*/ 822704 h 1646679"/>
              <a:gd name="connsiteX129" fmla="*/ 801985 w 1838918"/>
              <a:gd name="connsiteY129" fmla="*/ 702484 h 1646679"/>
              <a:gd name="connsiteX130" fmla="*/ 922206 w 1838918"/>
              <a:gd name="connsiteY130" fmla="*/ 582263 h 1646679"/>
              <a:gd name="connsiteX131" fmla="*/ 230707 w 1838918"/>
              <a:gd name="connsiteY131" fmla="*/ 582263 h 1646679"/>
              <a:gd name="connsiteX132" fmla="*/ 285524 w 1838918"/>
              <a:gd name="connsiteY132" fmla="*/ 596038 h 1646679"/>
              <a:gd name="connsiteX133" fmla="*/ 350308 w 1838918"/>
              <a:gd name="connsiteY133" fmla="*/ 702484 h 1646679"/>
              <a:gd name="connsiteX134" fmla="*/ 230707 w 1838918"/>
              <a:gd name="connsiteY134" fmla="*/ 822704 h 1646679"/>
              <a:gd name="connsiteX135" fmla="*/ 109861 w 1838918"/>
              <a:gd name="connsiteY135" fmla="*/ 702484 h 1646679"/>
              <a:gd name="connsiteX136" fmla="*/ 230707 w 1838918"/>
              <a:gd name="connsiteY136" fmla="*/ 582263 h 1646679"/>
              <a:gd name="connsiteX137" fmla="*/ 898507 w 1838918"/>
              <a:gd name="connsiteY137" fmla="*/ 476781 h 1646679"/>
              <a:gd name="connsiteX138" fmla="*/ 585396 w 1838918"/>
              <a:gd name="connsiteY138" fmla="*/ 807357 h 1646679"/>
              <a:gd name="connsiteX139" fmla="*/ 654006 w 1838918"/>
              <a:gd name="connsiteY139" fmla="*/ 807357 h 1646679"/>
              <a:gd name="connsiteX140" fmla="*/ 675212 w 1838918"/>
              <a:gd name="connsiteY140" fmla="*/ 829811 h 1646679"/>
              <a:gd name="connsiteX141" fmla="*/ 654006 w 1838918"/>
              <a:gd name="connsiteY141" fmla="*/ 852265 h 1646679"/>
              <a:gd name="connsiteX142" fmla="*/ 587891 w 1838918"/>
              <a:gd name="connsiteY142" fmla="*/ 852265 h 1646679"/>
              <a:gd name="connsiteX143" fmla="*/ 691429 w 1838918"/>
              <a:gd name="connsiteY143" fmla="*/ 1056847 h 1646679"/>
              <a:gd name="connsiteX144" fmla="*/ 691429 w 1838918"/>
              <a:gd name="connsiteY144" fmla="*/ 982000 h 1646679"/>
              <a:gd name="connsiteX145" fmla="*/ 838629 w 1838918"/>
              <a:gd name="connsiteY145" fmla="*/ 834801 h 1646679"/>
              <a:gd name="connsiteX146" fmla="*/ 1003293 w 1838918"/>
              <a:gd name="connsiteY146" fmla="*/ 834801 h 1646679"/>
              <a:gd name="connsiteX147" fmla="*/ 1150492 w 1838918"/>
              <a:gd name="connsiteY147" fmla="*/ 982000 h 1646679"/>
              <a:gd name="connsiteX148" fmla="*/ 1150492 w 1838918"/>
              <a:gd name="connsiteY148" fmla="*/ 1056847 h 1646679"/>
              <a:gd name="connsiteX149" fmla="*/ 1254031 w 1838918"/>
              <a:gd name="connsiteY149" fmla="*/ 852265 h 1646679"/>
              <a:gd name="connsiteX150" fmla="*/ 1187916 w 1838918"/>
              <a:gd name="connsiteY150" fmla="*/ 852265 h 1646679"/>
              <a:gd name="connsiteX151" fmla="*/ 1165462 w 1838918"/>
              <a:gd name="connsiteY151" fmla="*/ 829811 h 1646679"/>
              <a:gd name="connsiteX152" fmla="*/ 1187916 w 1838918"/>
              <a:gd name="connsiteY152" fmla="*/ 807357 h 1646679"/>
              <a:gd name="connsiteX153" fmla="*/ 1256526 w 1838918"/>
              <a:gd name="connsiteY153" fmla="*/ 807357 h 1646679"/>
              <a:gd name="connsiteX154" fmla="*/ 1074398 w 1838918"/>
              <a:gd name="connsiteY154" fmla="*/ 512957 h 1646679"/>
              <a:gd name="connsiteX155" fmla="*/ 943415 w 1838918"/>
              <a:gd name="connsiteY155" fmla="*/ 476781 h 1646679"/>
              <a:gd name="connsiteX156" fmla="*/ 943415 w 1838918"/>
              <a:gd name="connsiteY156" fmla="*/ 545391 h 1646679"/>
              <a:gd name="connsiteX157" fmla="*/ 920961 w 1838918"/>
              <a:gd name="connsiteY157" fmla="*/ 567845 h 1646679"/>
              <a:gd name="connsiteX158" fmla="*/ 898507 w 1838918"/>
              <a:gd name="connsiteY158" fmla="*/ 545391 h 1646679"/>
              <a:gd name="connsiteX159" fmla="*/ 920961 w 1838918"/>
              <a:gd name="connsiteY159" fmla="*/ 329582 h 1646679"/>
              <a:gd name="connsiteX160" fmla="*/ 943415 w 1838918"/>
              <a:gd name="connsiteY160" fmla="*/ 352036 h 1646679"/>
              <a:gd name="connsiteX161" fmla="*/ 943415 w 1838918"/>
              <a:gd name="connsiteY161" fmla="*/ 431873 h 1646679"/>
              <a:gd name="connsiteX162" fmla="*/ 1095604 w 1838918"/>
              <a:gd name="connsiteY162" fmla="*/ 473039 h 1646679"/>
              <a:gd name="connsiteX163" fmla="*/ 1302682 w 1838918"/>
              <a:gd name="connsiteY163" fmla="*/ 807357 h 1646679"/>
              <a:gd name="connsiteX164" fmla="*/ 1382519 w 1838918"/>
              <a:gd name="connsiteY164" fmla="*/ 807357 h 1646679"/>
              <a:gd name="connsiteX165" fmla="*/ 1404973 w 1838918"/>
              <a:gd name="connsiteY165" fmla="*/ 829811 h 1646679"/>
              <a:gd name="connsiteX166" fmla="*/ 1382519 w 1838918"/>
              <a:gd name="connsiteY166" fmla="*/ 852265 h 1646679"/>
              <a:gd name="connsiteX167" fmla="*/ 1300187 w 1838918"/>
              <a:gd name="connsiteY167" fmla="*/ 852265 h 1646679"/>
              <a:gd name="connsiteX168" fmla="*/ 1143008 w 1838918"/>
              <a:gd name="connsiteY168" fmla="*/ 1121715 h 1646679"/>
              <a:gd name="connsiteX169" fmla="*/ 1139265 w 1838918"/>
              <a:gd name="connsiteY169" fmla="*/ 1124210 h 1646679"/>
              <a:gd name="connsiteX170" fmla="*/ 943415 w 1838918"/>
              <a:gd name="connsiteY170" fmla="*/ 1191572 h 1646679"/>
              <a:gd name="connsiteX171" fmla="*/ 943415 w 1838918"/>
              <a:gd name="connsiteY171" fmla="*/ 1272656 h 1646679"/>
              <a:gd name="connsiteX172" fmla="*/ 920961 w 1838918"/>
              <a:gd name="connsiteY172" fmla="*/ 1295111 h 1646679"/>
              <a:gd name="connsiteX173" fmla="*/ 898507 w 1838918"/>
              <a:gd name="connsiteY173" fmla="*/ 1272656 h 1646679"/>
              <a:gd name="connsiteX174" fmla="*/ 898507 w 1838918"/>
              <a:gd name="connsiteY174" fmla="*/ 1191572 h 1646679"/>
              <a:gd name="connsiteX175" fmla="*/ 541735 w 1838918"/>
              <a:gd name="connsiteY175" fmla="*/ 852265 h 1646679"/>
              <a:gd name="connsiteX176" fmla="*/ 461898 w 1838918"/>
              <a:gd name="connsiteY176" fmla="*/ 852265 h 1646679"/>
              <a:gd name="connsiteX177" fmla="*/ 439444 w 1838918"/>
              <a:gd name="connsiteY177" fmla="*/ 829811 h 1646679"/>
              <a:gd name="connsiteX178" fmla="*/ 461898 w 1838918"/>
              <a:gd name="connsiteY178" fmla="*/ 807357 h 1646679"/>
              <a:gd name="connsiteX179" fmla="*/ 539240 w 1838918"/>
              <a:gd name="connsiteY179" fmla="*/ 807357 h 1646679"/>
              <a:gd name="connsiteX180" fmla="*/ 898507 w 1838918"/>
              <a:gd name="connsiteY180" fmla="*/ 431873 h 1646679"/>
              <a:gd name="connsiteX181" fmla="*/ 898507 w 1838918"/>
              <a:gd name="connsiteY181" fmla="*/ 352036 h 1646679"/>
              <a:gd name="connsiteX182" fmla="*/ 920961 w 1838918"/>
              <a:gd name="connsiteY182" fmla="*/ 329582 h 1646679"/>
              <a:gd name="connsiteX183" fmla="*/ 1213203 w 1838918"/>
              <a:gd name="connsiteY183" fmla="*/ 252680 h 1646679"/>
              <a:gd name="connsiteX184" fmla="*/ 1377012 w 1838918"/>
              <a:gd name="connsiteY184" fmla="*/ 252680 h 1646679"/>
              <a:gd name="connsiteX185" fmla="*/ 1525815 w 1838918"/>
              <a:gd name="connsiteY185" fmla="*/ 400283 h 1646679"/>
              <a:gd name="connsiteX186" fmla="*/ 1525815 w 1838918"/>
              <a:gd name="connsiteY186" fmla="*/ 498271 h 1646679"/>
              <a:gd name="connsiteX187" fmla="*/ 1503307 w 1838918"/>
              <a:gd name="connsiteY187" fmla="*/ 520597 h 1646679"/>
              <a:gd name="connsiteX188" fmla="*/ 1479548 w 1838918"/>
              <a:gd name="connsiteY188" fmla="*/ 498271 h 1646679"/>
              <a:gd name="connsiteX189" fmla="*/ 1479548 w 1838918"/>
              <a:gd name="connsiteY189" fmla="*/ 400283 h 1646679"/>
              <a:gd name="connsiteX190" fmla="*/ 1377012 w 1838918"/>
              <a:gd name="connsiteY190" fmla="*/ 298573 h 1646679"/>
              <a:gd name="connsiteX191" fmla="*/ 1213203 w 1838918"/>
              <a:gd name="connsiteY191" fmla="*/ 298573 h 1646679"/>
              <a:gd name="connsiteX192" fmla="*/ 1110666 w 1838918"/>
              <a:gd name="connsiteY192" fmla="*/ 400283 h 1646679"/>
              <a:gd name="connsiteX193" fmla="*/ 1088158 w 1838918"/>
              <a:gd name="connsiteY193" fmla="*/ 422609 h 1646679"/>
              <a:gd name="connsiteX194" fmla="*/ 1065650 w 1838918"/>
              <a:gd name="connsiteY194" fmla="*/ 400283 h 1646679"/>
              <a:gd name="connsiteX195" fmla="*/ 1213203 w 1838918"/>
              <a:gd name="connsiteY195" fmla="*/ 252680 h 1646679"/>
              <a:gd name="connsiteX196" fmla="*/ 460655 w 1838918"/>
              <a:gd name="connsiteY196" fmla="*/ 252680 h 1646679"/>
              <a:gd name="connsiteX197" fmla="*/ 625714 w 1838918"/>
              <a:gd name="connsiteY197" fmla="*/ 252680 h 1646679"/>
              <a:gd name="connsiteX198" fmla="*/ 773266 w 1838918"/>
              <a:gd name="connsiteY198" fmla="*/ 400966 h 1646679"/>
              <a:gd name="connsiteX199" fmla="*/ 750758 w 1838918"/>
              <a:gd name="connsiteY199" fmla="*/ 423396 h 1646679"/>
              <a:gd name="connsiteX200" fmla="*/ 728250 w 1838918"/>
              <a:gd name="connsiteY200" fmla="*/ 400966 h 1646679"/>
              <a:gd name="connsiteX201" fmla="*/ 625714 w 1838918"/>
              <a:gd name="connsiteY201" fmla="*/ 298786 h 1646679"/>
              <a:gd name="connsiteX202" fmla="*/ 460655 w 1838918"/>
              <a:gd name="connsiteY202" fmla="*/ 298786 h 1646679"/>
              <a:gd name="connsiteX203" fmla="*/ 358118 w 1838918"/>
              <a:gd name="connsiteY203" fmla="*/ 400966 h 1646679"/>
              <a:gd name="connsiteX204" fmla="*/ 358118 w 1838918"/>
              <a:gd name="connsiteY204" fmla="*/ 496916 h 1646679"/>
              <a:gd name="connsiteX205" fmla="*/ 335610 w 1838918"/>
              <a:gd name="connsiteY205" fmla="*/ 520592 h 1646679"/>
              <a:gd name="connsiteX206" fmla="*/ 313102 w 1838918"/>
              <a:gd name="connsiteY206" fmla="*/ 496916 h 1646679"/>
              <a:gd name="connsiteX207" fmla="*/ 313102 w 1838918"/>
              <a:gd name="connsiteY207" fmla="*/ 400966 h 1646679"/>
              <a:gd name="connsiteX208" fmla="*/ 460655 w 1838918"/>
              <a:gd name="connsiteY208" fmla="*/ 252680 h 1646679"/>
              <a:gd name="connsiteX209" fmla="*/ 1295732 w 1838918"/>
              <a:gd name="connsiteY209" fmla="*/ 46096 h 1646679"/>
              <a:gd name="connsiteX210" fmla="*/ 1220594 w 1838918"/>
              <a:gd name="connsiteY210" fmla="*/ 119600 h 1646679"/>
              <a:gd name="connsiteX211" fmla="*/ 1295732 w 1838918"/>
              <a:gd name="connsiteY211" fmla="*/ 194351 h 1646679"/>
              <a:gd name="connsiteX212" fmla="*/ 1370869 w 1838918"/>
              <a:gd name="connsiteY212" fmla="*/ 119600 h 1646679"/>
              <a:gd name="connsiteX213" fmla="*/ 1329544 w 1838918"/>
              <a:gd name="connsiteY213" fmla="*/ 53571 h 1646679"/>
              <a:gd name="connsiteX214" fmla="*/ 1295732 w 1838918"/>
              <a:gd name="connsiteY214" fmla="*/ 46096 h 1646679"/>
              <a:gd name="connsiteX215" fmla="*/ 543183 w 1838918"/>
              <a:gd name="connsiteY215" fmla="*/ 46096 h 1646679"/>
              <a:gd name="connsiteX216" fmla="*/ 468045 w 1838918"/>
              <a:gd name="connsiteY216" fmla="*/ 119600 h 1646679"/>
              <a:gd name="connsiteX217" fmla="*/ 543183 w 1838918"/>
              <a:gd name="connsiteY217" fmla="*/ 194351 h 1646679"/>
              <a:gd name="connsiteX218" fmla="*/ 617069 w 1838918"/>
              <a:gd name="connsiteY218" fmla="*/ 119600 h 1646679"/>
              <a:gd name="connsiteX219" fmla="*/ 576995 w 1838918"/>
              <a:gd name="connsiteY219" fmla="*/ 53571 h 1646679"/>
              <a:gd name="connsiteX220" fmla="*/ 543183 w 1838918"/>
              <a:gd name="connsiteY220" fmla="*/ 46096 h 1646679"/>
              <a:gd name="connsiteX221" fmla="*/ 1295732 w 1838918"/>
              <a:gd name="connsiteY221" fmla="*/ 0 h 1646679"/>
              <a:gd name="connsiteX222" fmla="*/ 1350833 w 1838918"/>
              <a:gd name="connsiteY222" fmla="*/ 12458 h 1646679"/>
              <a:gd name="connsiteX223" fmla="*/ 1415952 w 1838918"/>
              <a:gd name="connsiteY223" fmla="*/ 119600 h 1646679"/>
              <a:gd name="connsiteX224" fmla="*/ 1295732 w 1838918"/>
              <a:gd name="connsiteY224" fmla="*/ 240447 h 1646679"/>
              <a:gd name="connsiteX225" fmla="*/ 1175511 w 1838918"/>
              <a:gd name="connsiteY225" fmla="*/ 119600 h 1646679"/>
              <a:gd name="connsiteX226" fmla="*/ 1295732 w 1838918"/>
              <a:gd name="connsiteY226" fmla="*/ 0 h 1646679"/>
              <a:gd name="connsiteX227" fmla="*/ 543183 w 1838918"/>
              <a:gd name="connsiteY227" fmla="*/ 0 h 1646679"/>
              <a:gd name="connsiteX228" fmla="*/ 598284 w 1838918"/>
              <a:gd name="connsiteY228" fmla="*/ 12458 h 1646679"/>
              <a:gd name="connsiteX229" fmla="*/ 663403 w 1838918"/>
              <a:gd name="connsiteY229" fmla="*/ 119600 h 1646679"/>
              <a:gd name="connsiteX230" fmla="*/ 543183 w 1838918"/>
              <a:gd name="connsiteY230" fmla="*/ 240447 h 1646679"/>
              <a:gd name="connsiteX231" fmla="*/ 422963 w 1838918"/>
              <a:gd name="connsiteY231" fmla="*/ 119600 h 1646679"/>
              <a:gd name="connsiteX232" fmla="*/ 543183 w 1838918"/>
              <a:gd name="connsiteY232" fmla="*/ 0 h 164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1838918" h="1646679">
                <a:moveTo>
                  <a:pt x="1213203" y="1406219"/>
                </a:moveTo>
                <a:lnTo>
                  <a:pt x="1377012" y="1406219"/>
                </a:lnTo>
                <a:cubicBezTo>
                  <a:pt x="1459541" y="1406219"/>
                  <a:pt x="1525815" y="1471575"/>
                  <a:pt x="1525815" y="1551728"/>
                </a:cubicBezTo>
                <a:lnTo>
                  <a:pt x="1525815" y="1623249"/>
                </a:lnTo>
                <a:cubicBezTo>
                  <a:pt x="1525815" y="1636814"/>
                  <a:pt x="1515811" y="1646679"/>
                  <a:pt x="1503307" y="1646679"/>
                </a:cubicBezTo>
                <a:cubicBezTo>
                  <a:pt x="1490802" y="1646679"/>
                  <a:pt x="1479548" y="1636814"/>
                  <a:pt x="1479548" y="1623249"/>
                </a:cubicBezTo>
                <a:lnTo>
                  <a:pt x="1479548" y="1551728"/>
                </a:lnTo>
                <a:cubicBezTo>
                  <a:pt x="1479548" y="1495004"/>
                  <a:pt x="1433282" y="1450612"/>
                  <a:pt x="1377012" y="1450612"/>
                </a:cubicBezTo>
                <a:lnTo>
                  <a:pt x="1213203" y="1450612"/>
                </a:lnTo>
                <a:cubicBezTo>
                  <a:pt x="1156933" y="1450612"/>
                  <a:pt x="1110666" y="1495004"/>
                  <a:pt x="1110666" y="1551728"/>
                </a:cubicBezTo>
                <a:lnTo>
                  <a:pt x="1110666" y="1622016"/>
                </a:lnTo>
                <a:cubicBezTo>
                  <a:pt x="1110666" y="1635581"/>
                  <a:pt x="1100663" y="1644213"/>
                  <a:pt x="1088158" y="1644213"/>
                </a:cubicBezTo>
                <a:cubicBezTo>
                  <a:pt x="1075654" y="1644213"/>
                  <a:pt x="1065650" y="1635581"/>
                  <a:pt x="1065650" y="1622016"/>
                </a:cubicBezTo>
                <a:lnTo>
                  <a:pt x="1065650" y="1551728"/>
                </a:lnTo>
                <a:cubicBezTo>
                  <a:pt x="1065650" y="1471575"/>
                  <a:pt x="1131924" y="1406219"/>
                  <a:pt x="1213203" y="1406219"/>
                </a:cubicBezTo>
                <a:close/>
                <a:moveTo>
                  <a:pt x="460655" y="1406219"/>
                </a:moveTo>
                <a:lnTo>
                  <a:pt x="625714" y="1406219"/>
                </a:lnTo>
                <a:cubicBezTo>
                  <a:pt x="706993" y="1406219"/>
                  <a:pt x="773266" y="1471575"/>
                  <a:pt x="773266" y="1551728"/>
                </a:cubicBezTo>
                <a:lnTo>
                  <a:pt x="773266" y="1623249"/>
                </a:lnTo>
                <a:cubicBezTo>
                  <a:pt x="773266" y="1636814"/>
                  <a:pt x="763263" y="1646679"/>
                  <a:pt x="750758" y="1646679"/>
                </a:cubicBezTo>
                <a:cubicBezTo>
                  <a:pt x="738254" y="1646679"/>
                  <a:pt x="728250" y="1636814"/>
                  <a:pt x="728250" y="1623249"/>
                </a:cubicBezTo>
                <a:lnTo>
                  <a:pt x="728250" y="1551728"/>
                </a:lnTo>
                <a:cubicBezTo>
                  <a:pt x="728250" y="1495004"/>
                  <a:pt x="681984" y="1450612"/>
                  <a:pt x="625714" y="1450612"/>
                </a:cubicBezTo>
                <a:lnTo>
                  <a:pt x="460655" y="1450612"/>
                </a:lnTo>
                <a:cubicBezTo>
                  <a:pt x="404384" y="1450612"/>
                  <a:pt x="358118" y="1495004"/>
                  <a:pt x="358118" y="1551728"/>
                </a:cubicBezTo>
                <a:lnTo>
                  <a:pt x="358118" y="1622016"/>
                </a:lnTo>
                <a:cubicBezTo>
                  <a:pt x="358118" y="1635581"/>
                  <a:pt x="348114" y="1644213"/>
                  <a:pt x="335610" y="1644213"/>
                </a:cubicBezTo>
                <a:cubicBezTo>
                  <a:pt x="323105" y="1644213"/>
                  <a:pt x="313102" y="1635581"/>
                  <a:pt x="313102" y="1622016"/>
                </a:cubicBezTo>
                <a:lnTo>
                  <a:pt x="313102" y="1551728"/>
                </a:lnTo>
                <a:cubicBezTo>
                  <a:pt x="313102" y="1471575"/>
                  <a:pt x="379375" y="1406219"/>
                  <a:pt x="460655" y="1406219"/>
                </a:cubicBezTo>
                <a:close/>
                <a:moveTo>
                  <a:pt x="1295732" y="1199635"/>
                </a:moveTo>
                <a:cubicBezTo>
                  <a:pt x="1254406" y="1199635"/>
                  <a:pt x="1220594" y="1232027"/>
                  <a:pt x="1220594" y="1273140"/>
                </a:cubicBezTo>
                <a:cubicBezTo>
                  <a:pt x="1220594" y="1314252"/>
                  <a:pt x="1254406" y="1347890"/>
                  <a:pt x="1295732" y="1347890"/>
                </a:cubicBezTo>
                <a:cubicBezTo>
                  <a:pt x="1337057" y="1347890"/>
                  <a:pt x="1370869" y="1314252"/>
                  <a:pt x="1370869" y="1273140"/>
                </a:cubicBezTo>
                <a:cubicBezTo>
                  <a:pt x="1370869" y="1245731"/>
                  <a:pt x="1354589" y="1220815"/>
                  <a:pt x="1329544" y="1207110"/>
                </a:cubicBezTo>
                <a:cubicBezTo>
                  <a:pt x="1319525" y="1202127"/>
                  <a:pt x="1308255" y="1199635"/>
                  <a:pt x="1295732" y="1199635"/>
                </a:cubicBezTo>
                <a:close/>
                <a:moveTo>
                  <a:pt x="543183" y="1199635"/>
                </a:moveTo>
                <a:cubicBezTo>
                  <a:pt x="501857" y="1199635"/>
                  <a:pt x="468045" y="1232027"/>
                  <a:pt x="468045" y="1273140"/>
                </a:cubicBezTo>
                <a:cubicBezTo>
                  <a:pt x="468045" y="1314252"/>
                  <a:pt x="501857" y="1347890"/>
                  <a:pt x="543183" y="1347890"/>
                </a:cubicBezTo>
                <a:cubicBezTo>
                  <a:pt x="584509" y="1347890"/>
                  <a:pt x="617069" y="1314252"/>
                  <a:pt x="617069" y="1273140"/>
                </a:cubicBezTo>
                <a:cubicBezTo>
                  <a:pt x="617069" y="1245731"/>
                  <a:pt x="602041" y="1220815"/>
                  <a:pt x="576995" y="1207110"/>
                </a:cubicBezTo>
                <a:cubicBezTo>
                  <a:pt x="566977" y="1202127"/>
                  <a:pt x="554454" y="1199635"/>
                  <a:pt x="543183" y="1199635"/>
                </a:cubicBezTo>
                <a:close/>
                <a:moveTo>
                  <a:pt x="1295732" y="1153539"/>
                </a:moveTo>
                <a:cubicBezTo>
                  <a:pt x="1314516" y="1153539"/>
                  <a:pt x="1333300" y="1158523"/>
                  <a:pt x="1350833" y="1167243"/>
                </a:cubicBezTo>
                <a:cubicBezTo>
                  <a:pt x="1390906" y="1187177"/>
                  <a:pt x="1415952" y="1228290"/>
                  <a:pt x="1415952" y="1273140"/>
                </a:cubicBezTo>
                <a:cubicBezTo>
                  <a:pt x="1415952" y="1339169"/>
                  <a:pt x="1362103" y="1393986"/>
                  <a:pt x="1295732" y="1393986"/>
                </a:cubicBezTo>
                <a:cubicBezTo>
                  <a:pt x="1229360" y="1393986"/>
                  <a:pt x="1175511" y="1339169"/>
                  <a:pt x="1175511" y="1273140"/>
                </a:cubicBezTo>
                <a:cubicBezTo>
                  <a:pt x="1175511" y="1207110"/>
                  <a:pt x="1229360" y="1153539"/>
                  <a:pt x="1295732" y="1153539"/>
                </a:cubicBezTo>
                <a:close/>
                <a:moveTo>
                  <a:pt x="543183" y="1153539"/>
                </a:moveTo>
                <a:cubicBezTo>
                  <a:pt x="563220" y="1153539"/>
                  <a:pt x="582004" y="1158523"/>
                  <a:pt x="598284" y="1167243"/>
                </a:cubicBezTo>
                <a:cubicBezTo>
                  <a:pt x="638358" y="1187177"/>
                  <a:pt x="663403" y="1228290"/>
                  <a:pt x="663403" y="1273140"/>
                </a:cubicBezTo>
                <a:cubicBezTo>
                  <a:pt x="663403" y="1339169"/>
                  <a:pt x="609555" y="1393986"/>
                  <a:pt x="543183" y="1393986"/>
                </a:cubicBezTo>
                <a:cubicBezTo>
                  <a:pt x="476811" y="1393986"/>
                  <a:pt x="422963" y="1339169"/>
                  <a:pt x="422963" y="1273140"/>
                </a:cubicBezTo>
                <a:cubicBezTo>
                  <a:pt x="422963" y="1207110"/>
                  <a:pt x="476811" y="1153539"/>
                  <a:pt x="543183" y="1153539"/>
                </a:cubicBezTo>
                <a:close/>
                <a:moveTo>
                  <a:pt x="838629" y="879709"/>
                </a:moveTo>
                <a:cubicBezTo>
                  <a:pt x="782493" y="879709"/>
                  <a:pt x="736338" y="925865"/>
                  <a:pt x="736338" y="982000"/>
                </a:cubicBezTo>
                <a:lnTo>
                  <a:pt x="736338" y="1091776"/>
                </a:lnTo>
                <a:cubicBezTo>
                  <a:pt x="750060" y="1100508"/>
                  <a:pt x="762534" y="1107993"/>
                  <a:pt x="776256" y="1115478"/>
                </a:cubicBezTo>
                <a:lnTo>
                  <a:pt x="776256" y="1030651"/>
                </a:lnTo>
                <a:cubicBezTo>
                  <a:pt x="776256" y="1018176"/>
                  <a:pt x="786236" y="1008197"/>
                  <a:pt x="798710" y="1008197"/>
                </a:cubicBezTo>
                <a:cubicBezTo>
                  <a:pt x="811185" y="1008197"/>
                  <a:pt x="822412" y="1018176"/>
                  <a:pt x="822412" y="1030651"/>
                </a:cubicBezTo>
                <a:lnTo>
                  <a:pt x="822412" y="1132942"/>
                </a:lnTo>
                <a:cubicBezTo>
                  <a:pt x="846114" y="1140427"/>
                  <a:pt x="872310" y="1145416"/>
                  <a:pt x="898507" y="1146664"/>
                </a:cubicBezTo>
                <a:lnTo>
                  <a:pt x="898507" y="1080549"/>
                </a:lnTo>
                <a:cubicBezTo>
                  <a:pt x="898507" y="1066827"/>
                  <a:pt x="908487" y="1056847"/>
                  <a:pt x="920961" y="1056847"/>
                </a:cubicBezTo>
                <a:cubicBezTo>
                  <a:pt x="933436" y="1056847"/>
                  <a:pt x="943415" y="1066827"/>
                  <a:pt x="943415" y="1080549"/>
                </a:cubicBezTo>
                <a:lnTo>
                  <a:pt x="943415" y="1146664"/>
                </a:lnTo>
                <a:cubicBezTo>
                  <a:pt x="969612" y="1145416"/>
                  <a:pt x="995808" y="1140427"/>
                  <a:pt x="1019510" y="1132942"/>
                </a:cubicBezTo>
                <a:lnTo>
                  <a:pt x="1019510" y="1030651"/>
                </a:lnTo>
                <a:cubicBezTo>
                  <a:pt x="1019510" y="1018176"/>
                  <a:pt x="1029489" y="1008197"/>
                  <a:pt x="1041964" y="1008197"/>
                </a:cubicBezTo>
                <a:cubicBezTo>
                  <a:pt x="1054439" y="1008197"/>
                  <a:pt x="1064418" y="1018176"/>
                  <a:pt x="1064418" y="1030651"/>
                </a:cubicBezTo>
                <a:lnTo>
                  <a:pt x="1064418" y="1115478"/>
                </a:lnTo>
                <a:cubicBezTo>
                  <a:pt x="1078140" y="1107993"/>
                  <a:pt x="1091862" y="1101756"/>
                  <a:pt x="1105584" y="1091776"/>
                </a:cubicBezTo>
                <a:lnTo>
                  <a:pt x="1105584" y="982000"/>
                </a:lnTo>
                <a:cubicBezTo>
                  <a:pt x="1105584" y="925865"/>
                  <a:pt x="1059428" y="879709"/>
                  <a:pt x="1003293" y="879709"/>
                </a:cubicBezTo>
                <a:close/>
                <a:moveTo>
                  <a:pt x="1527556" y="834943"/>
                </a:moveTo>
                <a:lnTo>
                  <a:pt x="1691365" y="834943"/>
                </a:lnTo>
                <a:cubicBezTo>
                  <a:pt x="1773895" y="834943"/>
                  <a:pt x="1838918" y="900987"/>
                  <a:pt x="1838918" y="981983"/>
                </a:cubicBezTo>
                <a:lnTo>
                  <a:pt x="1838918" y="1080425"/>
                </a:lnTo>
                <a:cubicBezTo>
                  <a:pt x="1838918" y="1092886"/>
                  <a:pt x="1830165" y="1102855"/>
                  <a:pt x="1817660" y="1102855"/>
                </a:cubicBezTo>
                <a:cubicBezTo>
                  <a:pt x="1803905" y="1102855"/>
                  <a:pt x="1795152" y="1092886"/>
                  <a:pt x="1795152" y="1080425"/>
                </a:cubicBezTo>
                <a:lnTo>
                  <a:pt x="1795152" y="981983"/>
                </a:lnTo>
                <a:cubicBezTo>
                  <a:pt x="1795152" y="925909"/>
                  <a:pt x="1748886" y="879803"/>
                  <a:pt x="1691365" y="879803"/>
                </a:cubicBezTo>
                <a:lnTo>
                  <a:pt x="1527556" y="879803"/>
                </a:lnTo>
                <a:cubicBezTo>
                  <a:pt x="1471286" y="879803"/>
                  <a:pt x="1425020" y="925909"/>
                  <a:pt x="1425020" y="981983"/>
                </a:cubicBezTo>
                <a:cubicBezTo>
                  <a:pt x="1425020" y="994444"/>
                  <a:pt x="1415016" y="1004413"/>
                  <a:pt x="1402512" y="1004413"/>
                </a:cubicBezTo>
                <a:cubicBezTo>
                  <a:pt x="1390007" y="1004413"/>
                  <a:pt x="1378753" y="994444"/>
                  <a:pt x="1378753" y="981983"/>
                </a:cubicBezTo>
                <a:cubicBezTo>
                  <a:pt x="1378753" y="900987"/>
                  <a:pt x="1445027" y="834943"/>
                  <a:pt x="1527556" y="834943"/>
                </a:cubicBezTo>
                <a:close/>
                <a:moveTo>
                  <a:pt x="148401" y="834943"/>
                </a:moveTo>
                <a:lnTo>
                  <a:pt x="311767" y="834943"/>
                </a:lnTo>
                <a:cubicBezTo>
                  <a:pt x="394073" y="834943"/>
                  <a:pt x="460168" y="901294"/>
                  <a:pt x="460168" y="982667"/>
                </a:cubicBezTo>
                <a:cubicBezTo>
                  <a:pt x="460168" y="995186"/>
                  <a:pt x="448944" y="1005201"/>
                  <a:pt x="437720" y="1005201"/>
                </a:cubicBezTo>
                <a:cubicBezTo>
                  <a:pt x="424003" y="1005201"/>
                  <a:pt x="414026" y="995186"/>
                  <a:pt x="414026" y="982667"/>
                </a:cubicBezTo>
                <a:cubicBezTo>
                  <a:pt x="414026" y="926332"/>
                  <a:pt x="369132" y="880012"/>
                  <a:pt x="311767" y="880012"/>
                </a:cubicBezTo>
                <a:lnTo>
                  <a:pt x="148401" y="880012"/>
                </a:lnTo>
                <a:cubicBezTo>
                  <a:pt x="92283" y="880012"/>
                  <a:pt x="46141" y="926332"/>
                  <a:pt x="46141" y="982667"/>
                </a:cubicBezTo>
                <a:lnTo>
                  <a:pt x="46141" y="1080315"/>
                </a:lnTo>
                <a:cubicBezTo>
                  <a:pt x="46141" y="1092834"/>
                  <a:pt x="36165" y="1102849"/>
                  <a:pt x="23694" y="1102849"/>
                </a:cubicBezTo>
                <a:cubicBezTo>
                  <a:pt x="11223" y="1102849"/>
                  <a:pt x="0" y="1092834"/>
                  <a:pt x="0" y="1080315"/>
                </a:cubicBezTo>
                <a:lnTo>
                  <a:pt x="0" y="982667"/>
                </a:lnTo>
                <a:cubicBezTo>
                  <a:pt x="0" y="901294"/>
                  <a:pt x="67341" y="834943"/>
                  <a:pt x="148401" y="834943"/>
                </a:cubicBezTo>
                <a:close/>
                <a:moveTo>
                  <a:pt x="1608215" y="628598"/>
                </a:moveTo>
                <a:cubicBezTo>
                  <a:pt x="1568348" y="628598"/>
                  <a:pt x="1534710" y="661158"/>
                  <a:pt x="1534710" y="702484"/>
                </a:cubicBezTo>
                <a:cubicBezTo>
                  <a:pt x="1534710" y="743809"/>
                  <a:pt x="1568348" y="777621"/>
                  <a:pt x="1608215" y="777621"/>
                </a:cubicBezTo>
                <a:cubicBezTo>
                  <a:pt x="1650573" y="777621"/>
                  <a:pt x="1682965" y="743809"/>
                  <a:pt x="1682965" y="702484"/>
                </a:cubicBezTo>
                <a:cubicBezTo>
                  <a:pt x="1682965" y="674933"/>
                  <a:pt x="1668015" y="649887"/>
                  <a:pt x="1643098" y="636112"/>
                </a:cubicBezTo>
                <a:cubicBezTo>
                  <a:pt x="1631886" y="631103"/>
                  <a:pt x="1620673" y="628598"/>
                  <a:pt x="1608215" y="628598"/>
                </a:cubicBezTo>
                <a:close/>
                <a:moveTo>
                  <a:pt x="922206" y="628598"/>
                </a:moveTo>
                <a:cubicBezTo>
                  <a:pt x="880880" y="628598"/>
                  <a:pt x="847068" y="661158"/>
                  <a:pt x="847068" y="702484"/>
                </a:cubicBezTo>
                <a:cubicBezTo>
                  <a:pt x="847068" y="743809"/>
                  <a:pt x="880880" y="777621"/>
                  <a:pt x="922206" y="777621"/>
                </a:cubicBezTo>
                <a:cubicBezTo>
                  <a:pt x="963531" y="777621"/>
                  <a:pt x="997343" y="743809"/>
                  <a:pt x="997343" y="702484"/>
                </a:cubicBezTo>
                <a:cubicBezTo>
                  <a:pt x="997343" y="674933"/>
                  <a:pt x="982316" y="649887"/>
                  <a:pt x="956018" y="636112"/>
                </a:cubicBezTo>
                <a:cubicBezTo>
                  <a:pt x="945999" y="631103"/>
                  <a:pt x="933476" y="628598"/>
                  <a:pt x="922206" y="628598"/>
                </a:cubicBezTo>
                <a:close/>
                <a:moveTo>
                  <a:pt x="230707" y="628598"/>
                </a:moveTo>
                <a:cubicBezTo>
                  <a:pt x="189595" y="628598"/>
                  <a:pt x="155957" y="661158"/>
                  <a:pt x="155957" y="702484"/>
                </a:cubicBezTo>
                <a:cubicBezTo>
                  <a:pt x="155957" y="743809"/>
                  <a:pt x="189595" y="777621"/>
                  <a:pt x="230707" y="777621"/>
                </a:cubicBezTo>
                <a:cubicBezTo>
                  <a:pt x="270574" y="777621"/>
                  <a:pt x="304212" y="743809"/>
                  <a:pt x="304212" y="702484"/>
                </a:cubicBezTo>
                <a:cubicBezTo>
                  <a:pt x="304212" y="674933"/>
                  <a:pt x="289262" y="649887"/>
                  <a:pt x="264345" y="636112"/>
                </a:cubicBezTo>
                <a:cubicBezTo>
                  <a:pt x="253132" y="631103"/>
                  <a:pt x="241920" y="628598"/>
                  <a:pt x="230707" y="628598"/>
                </a:cubicBezTo>
                <a:close/>
                <a:moveTo>
                  <a:pt x="1608215" y="582263"/>
                </a:moveTo>
                <a:cubicBezTo>
                  <a:pt x="1628148" y="582263"/>
                  <a:pt x="1646836" y="586020"/>
                  <a:pt x="1664278" y="596038"/>
                </a:cubicBezTo>
                <a:cubicBezTo>
                  <a:pt x="1704145" y="616075"/>
                  <a:pt x="1729061" y="657401"/>
                  <a:pt x="1729061" y="702484"/>
                </a:cubicBezTo>
                <a:cubicBezTo>
                  <a:pt x="1729061" y="768855"/>
                  <a:pt x="1674244" y="822704"/>
                  <a:pt x="1608215" y="822704"/>
                </a:cubicBezTo>
                <a:cubicBezTo>
                  <a:pt x="1543431" y="822704"/>
                  <a:pt x="1488614" y="768855"/>
                  <a:pt x="1488614" y="702484"/>
                </a:cubicBezTo>
                <a:cubicBezTo>
                  <a:pt x="1488614" y="636112"/>
                  <a:pt x="1543431" y="582263"/>
                  <a:pt x="1608215" y="582263"/>
                </a:cubicBezTo>
                <a:close/>
                <a:moveTo>
                  <a:pt x="922206" y="582263"/>
                </a:moveTo>
                <a:cubicBezTo>
                  <a:pt x="940990" y="582263"/>
                  <a:pt x="959774" y="586020"/>
                  <a:pt x="977307" y="596038"/>
                </a:cubicBezTo>
                <a:cubicBezTo>
                  <a:pt x="1017380" y="616075"/>
                  <a:pt x="1042426" y="657401"/>
                  <a:pt x="1042426" y="702484"/>
                </a:cubicBezTo>
                <a:cubicBezTo>
                  <a:pt x="1042426" y="768855"/>
                  <a:pt x="988577" y="822704"/>
                  <a:pt x="922206" y="822704"/>
                </a:cubicBezTo>
                <a:cubicBezTo>
                  <a:pt x="855834" y="822704"/>
                  <a:pt x="801985" y="768855"/>
                  <a:pt x="801985" y="702484"/>
                </a:cubicBezTo>
                <a:cubicBezTo>
                  <a:pt x="801985" y="636112"/>
                  <a:pt x="855834" y="582263"/>
                  <a:pt x="922206" y="582263"/>
                </a:cubicBezTo>
                <a:close/>
                <a:moveTo>
                  <a:pt x="230707" y="582263"/>
                </a:moveTo>
                <a:cubicBezTo>
                  <a:pt x="249395" y="582263"/>
                  <a:pt x="268082" y="586020"/>
                  <a:pt x="285524" y="596038"/>
                </a:cubicBezTo>
                <a:cubicBezTo>
                  <a:pt x="325391" y="616075"/>
                  <a:pt x="350308" y="657401"/>
                  <a:pt x="350308" y="702484"/>
                </a:cubicBezTo>
                <a:cubicBezTo>
                  <a:pt x="350308" y="768855"/>
                  <a:pt x="296737" y="822704"/>
                  <a:pt x="230707" y="822704"/>
                </a:cubicBezTo>
                <a:cubicBezTo>
                  <a:pt x="164678" y="822704"/>
                  <a:pt x="109861" y="768855"/>
                  <a:pt x="109861" y="702484"/>
                </a:cubicBezTo>
                <a:cubicBezTo>
                  <a:pt x="109861" y="636112"/>
                  <a:pt x="164678" y="582263"/>
                  <a:pt x="230707" y="582263"/>
                </a:cubicBezTo>
                <a:close/>
                <a:moveTo>
                  <a:pt x="898507" y="476781"/>
                </a:moveTo>
                <a:cubicBezTo>
                  <a:pt x="725110" y="488008"/>
                  <a:pt x="587891" y="631466"/>
                  <a:pt x="585396" y="807357"/>
                </a:cubicBezTo>
                <a:lnTo>
                  <a:pt x="654006" y="807357"/>
                </a:lnTo>
                <a:cubicBezTo>
                  <a:pt x="666480" y="807357"/>
                  <a:pt x="675212" y="816089"/>
                  <a:pt x="675212" y="829811"/>
                </a:cubicBezTo>
                <a:cubicBezTo>
                  <a:pt x="675212" y="842285"/>
                  <a:pt x="666480" y="852265"/>
                  <a:pt x="654006" y="852265"/>
                </a:cubicBezTo>
                <a:lnTo>
                  <a:pt x="587891" y="852265"/>
                </a:lnTo>
                <a:cubicBezTo>
                  <a:pt x="596623" y="932102"/>
                  <a:pt x="635294" y="1003207"/>
                  <a:pt x="691429" y="1056847"/>
                </a:cubicBezTo>
                <a:lnTo>
                  <a:pt x="691429" y="982000"/>
                </a:lnTo>
                <a:cubicBezTo>
                  <a:pt x="691429" y="900916"/>
                  <a:pt x="757544" y="834801"/>
                  <a:pt x="838629" y="834801"/>
                </a:cubicBezTo>
                <a:lnTo>
                  <a:pt x="1003293" y="834801"/>
                </a:lnTo>
                <a:cubicBezTo>
                  <a:pt x="1083130" y="834801"/>
                  <a:pt x="1150492" y="900916"/>
                  <a:pt x="1150492" y="982000"/>
                </a:cubicBezTo>
                <a:lnTo>
                  <a:pt x="1150492" y="1056847"/>
                </a:lnTo>
                <a:cubicBezTo>
                  <a:pt x="1206628" y="1003207"/>
                  <a:pt x="1245299" y="932102"/>
                  <a:pt x="1254031" y="852265"/>
                </a:cubicBezTo>
                <a:lnTo>
                  <a:pt x="1187916" y="852265"/>
                </a:lnTo>
                <a:cubicBezTo>
                  <a:pt x="1175441" y="852265"/>
                  <a:pt x="1165462" y="842285"/>
                  <a:pt x="1165462" y="829811"/>
                </a:cubicBezTo>
                <a:cubicBezTo>
                  <a:pt x="1165462" y="816089"/>
                  <a:pt x="1175441" y="807357"/>
                  <a:pt x="1187916" y="807357"/>
                </a:cubicBezTo>
                <a:lnTo>
                  <a:pt x="1256526" y="807357"/>
                </a:lnTo>
                <a:cubicBezTo>
                  <a:pt x="1255278" y="682611"/>
                  <a:pt x="1185421" y="570340"/>
                  <a:pt x="1074398" y="512957"/>
                </a:cubicBezTo>
                <a:cubicBezTo>
                  <a:pt x="1033232" y="492998"/>
                  <a:pt x="989571" y="480524"/>
                  <a:pt x="943415" y="476781"/>
                </a:cubicBezTo>
                <a:lnTo>
                  <a:pt x="943415" y="545391"/>
                </a:lnTo>
                <a:cubicBezTo>
                  <a:pt x="943415" y="557866"/>
                  <a:pt x="933436" y="567845"/>
                  <a:pt x="920961" y="567845"/>
                </a:cubicBezTo>
                <a:cubicBezTo>
                  <a:pt x="908487" y="567845"/>
                  <a:pt x="898507" y="557866"/>
                  <a:pt x="898507" y="545391"/>
                </a:cubicBezTo>
                <a:close/>
                <a:moveTo>
                  <a:pt x="920961" y="329582"/>
                </a:moveTo>
                <a:cubicBezTo>
                  <a:pt x="933436" y="329582"/>
                  <a:pt x="943415" y="339561"/>
                  <a:pt x="943415" y="352036"/>
                </a:cubicBezTo>
                <a:lnTo>
                  <a:pt x="943415" y="431873"/>
                </a:lnTo>
                <a:cubicBezTo>
                  <a:pt x="997056" y="434368"/>
                  <a:pt x="1048201" y="449337"/>
                  <a:pt x="1095604" y="473039"/>
                </a:cubicBezTo>
                <a:cubicBezTo>
                  <a:pt x="1221597" y="537906"/>
                  <a:pt x="1300187" y="665147"/>
                  <a:pt x="1302682" y="807357"/>
                </a:cubicBezTo>
                <a:lnTo>
                  <a:pt x="1382519" y="807357"/>
                </a:lnTo>
                <a:cubicBezTo>
                  <a:pt x="1394993" y="807357"/>
                  <a:pt x="1404973" y="816089"/>
                  <a:pt x="1404973" y="829811"/>
                </a:cubicBezTo>
                <a:cubicBezTo>
                  <a:pt x="1404973" y="842285"/>
                  <a:pt x="1394993" y="852265"/>
                  <a:pt x="1382519" y="852265"/>
                </a:cubicBezTo>
                <a:lnTo>
                  <a:pt x="1300187" y="852265"/>
                </a:lnTo>
                <a:cubicBezTo>
                  <a:pt x="1288960" y="963288"/>
                  <a:pt x="1229082" y="1060590"/>
                  <a:pt x="1143008" y="1121715"/>
                </a:cubicBezTo>
                <a:cubicBezTo>
                  <a:pt x="1141760" y="1122962"/>
                  <a:pt x="1140513" y="1122962"/>
                  <a:pt x="1139265" y="1124210"/>
                </a:cubicBezTo>
                <a:cubicBezTo>
                  <a:pt x="1083130" y="1164128"/>
                  <a:pt x="1015767" y="1187830"/>
                  <a:pt x="943415" y="1191572"/>
                </a:cubicBezTo>
                <a:lnTo>
                  <a:pt x="943415" y="1272656"/>
                </a:lnTo>
                <a:cubicBezTo>
                  <a:pt x="943415" y="1285131"/>
                  <a:pt x="933436" y="1295111"/>
                  <a:pt x="920961" y="1295111"/>
                </a:cubicBezTo>
                <a:cubicBezTo>
                  <a:pt x="908487" y="1295111"/>
                  <a:pt x="898507" y="1285131"/>
                  <a:pt x="898507" y="1272656"/>
                </a:cubicBezTo>
                <a:lnTo>
                  <a:pt x="898507" y="1191572"/>
                </a:lnTo>
                <a:cubicBezTo>
                  <a:pt x="712636" y="1181593"/>
                  <a:pt x="561694" y="1036888"/>
                  <a:pt x="541735" y="852265"/>
                </a:cubicBezTo>
                <a:lnTo>
                  <a:pt x="461898" y="852265"/>
                </a:lnTo>
                <a:cubicBezTo>
                  <a:pt x="449423" y="852265"/>
                  <a:pt x="439444" y="842285"/>
                  <a:pt x="439444" y="829811"/>
                </a:cubicBezTo>
                <a:cubicBezTo>
                  <a:pt x="439444" y="816089"/>
                  <a:pt x="449423" y="807357"/>
                  <a:pt x="461898" y="807357"/>
                </a:cubicBezTo>
                <a:lnTo>
                  <a:pt x="539240" y="807357"/>
                </a:lnTo>
                <a:cubicBezTo>
                  <a:pt x="542982" y="606517"/>
                  <a:pt x="700161" y="443100"/>
                  <a:pt x="898507" y="431873"/>
                </a:cubicBezTo>
                <a:lnTo>
                  <a:pt x="898507" y="352036"/>
                </a:lnTo>
                <a:cubicBezTo>
                  <a:pt x="898507" y="339561"/>
                  <a:pt x="908487" y="329582"/>
                  <a:pt x="920961" y="329582"/>
                </a:cubicBezTo>
                <a:close/>
                <a:moveTo>
                  <a:pt x="1213203" y="252680"/>
                </a:moveTo>
                <a:lnTo>
                  <a:pt x="1377012" y="252680"/>
                </a:lnTo>
                <a:cubicBezTo>
                  <a:pt x="1459541" y="252680"/>
                  <a:pt x="1525815" y="318419"/>
                  <a:pt x="1525815" y="400283"/>
                </a:cubicBezTo>
                <a:lnTo>
                  <a:pt x="1525815" y="498271"/>
                </a:lnTo>
                <a:cubicBezTo>
                  <a:pt x="1525815" y="510675"/>
                  <a:pt x="1515811" y="520597"/>
                  <a:pt x="1503307" y="520597"/>
                </a:cubicBezTo>
                <a:cubicBezTo>
                  <a:pt x="1490802" y="520597"/>
                  <a:pt x="1479548" y="510675"/>
                  <a:pt x="1479548" y="498271"/>
                </a:cubicBezTo>
                <a:lnTo>
                  <a:pt x="1479548" y="400283"/>
                </a:lnTo>
                <a:cubicBezTo>
                  <a:pt x="1479548" y="344466"/>
                  <a:pt x="1433282" y="298573"/>
                  <a:pt x="1377012" y="298573"/>
                </a:cubicBezTo>
                <a:lnTo>
                  <a:pt x="1213203" y="298573"/>
                </a:lnTo>
                <a:cubicBezTo>
                  <a:pt x="1156933" y="298573"/>
                  <a:pt x="1110666" y="344466"/>
                  <a:pt x="1110666" y="400283"/>
                </a:cubicBezTo>
                <a:cubicBezTo>
                  <a:pt x="1110666" y="411446"/>
                  <a:pt x="1100663" y="422609"/>
                  <a:pt x="1088158" y="422609"/>
                </a:cubicBezTo>
                <a:cubicBezTo>
                  <a:pt x="1075654" y="422609"/>
                  <a:pt x="1065650" y="411446"/>
                  <a:pt x="1065650" y="400283"/>
                </a:cubicBezTo>
                <a:cubicBezTo>
                  <a:pt x="1065650" y="318419"/>
                  <a:pt x="1131924" y="252680"/>
                  <a:pt x="1213203" y="252680"/>
                </a:cubicBezTo>
                <a:close/>
                <a:moveTo>
                  <a:pt x="460655" y="252680"/>
                </a:moveTo>
                <a:lnTo>
                  <a:pt x="625714" y="252680"/>
                </a:lnTo>
                <a:cubicBezTo>
                  <a:pt x="706993" y="252680"/>
                  <a:pt x="773266" y="318723"/>
                  <a:pt x="773266" y="400966"/>
                </a:cubicBezTo>
                <a:cubicBezTo>
                  <a:pt x="773266" y="412181"/>
                  <a:pt x="763263" y="423396"/>
                  <a:pt x="750758" y="423396"/>
                </a:cubicBezTo>
                <a:cubicBezTo>
                  <a:pt x="738254" y="423396"/>
                  <a:pt x="728250" y="412181"/>
                  <a:pt x="728250" y="400966"/>
                </a:cubicBezTo>
                <a:cubicBezTo>
                  <a:pt x="728250" y="344891"/>
                  <a:pt x="681984" y="298786"/>
                  <a:pt x="625714" y="298786"/>
                </a:cubicBezTo>
                <a:lnTo>
                  <a:pt x="460655" y="298786"/>
                </a:lnTo>
                <a:cubicBezTo>
                  <a:pt x="404384" y="298786"/>
                  <a:pt x="358118" y="344891"/>
                  <a:pt x="358118" y="400966"/>
                </a:cubicBezTo>
                <a:lnTo>
                  <a:pt x="358118" y="496916"/>
                </a:lnTo>
                <a:cubicBezTo>
                  <a:pt x="358118" y="510623"/>
                  <a:pt x="348114" y="520592"/>
                  <a:pt x="335610" y="520592"/>
                </a:cubicBezTo>
                <a:cubicBezTo>
                  <a:pt x="323105" y="520592"/>
                  <a:pt x="313102" y="510623"/>
                  <a:pt x="313102" y="496916"/>
                </a:cubicBezTo>
                <a:lnTo>
                  <a:pt x="313102" y="400966"/>
                </a:lnTo>
                <a:cubicBezTo>
                  <a:pt x="313102" y="318723"/>
                  <a:pt x="379375" y="252680"/>
                  <a:pt x="460655" y="252680"/>
                </a:cubicBezTo>
                <a:close/>
                <a:moveTo>
                  <a:pt x="1295732" y="46096"/>
                </a:moveTo>
                <a:cubicBezTo>
                  <a:pt x="1254406" y="46096"/>
                  <a:pt x="1220594" y="78488"/>
                  <a:pt x="1220594" y="119600"/>
                </a:cubicBezTo>
                <a:cubicBezTo>
                  <a:pt x="1220594" y="160713"/>
                  <a:pt x="1254406" y="194351"/>
                  <a:pt x="1295732" y="194351"/>
                </a:cubicBezTo>
                <a:cubicBezTo>
                  <a:pt x="1337057" y="194351"/>
                  <a:pt x="1370869" y="160713"/>
                  <a:pt x="1370869" y="119600"/>
                </a:cubicBezTo>
                <a:cubicBezTo>
                  <a:pt x="1370869" y="90946"/>
                  <a:pt x="1354589" y="66029"/>
                  <a:pt x="1329544" y="53571"/>
                </a:cubicBezTo>
                <a:cubicBezTo>
                  <a:pt x="1319525" y="48588"/>
                  <a:pt x="1308255" y="46096"/>
                  <a:pt x="1295732" y="46096"/>
                </a:cubicBezTo>
                <a:close/>
                <a:moveTo>
                  <a:pt x="543183" y="46096"/>
                </a:moveTo>
                <a:cubicBezTo>
                  <a:pt x="501857" y="46096"/>
                  <a:pt x="468045" y="78488"/>
                  <a:pt x="468045" y="119600"/>
                </a:cubicBezTo>
                <a:cubicBezTo>
                  <a:pt x="468045" y="160713"/>
                  <a:pt x="501857" y="194351"/>
                  <a:pt x="543183" y="194351"/>
                </a:cubicBezTo>
                <a:cubicBezTo>
                  <a:pt x="584509" y="194351"/>
                  <a:pt x="617069" y="160713"/>
                  <a:pt x="617069" y="119600"/>
                </a:cubicBezTo>
                <a:cubicBezTo>
                  <a:pt x="617069" y="90946"/>
                  <a:pt x="602041" y="66029"/>
                  <a:pt x="576995" y="53571"/>
                </a:cubicBezTo>
                <a:cubicBezTo>
                  <a:pt x="566977" y="48588"/>
                  <a:pt x="554454" y="46096"/>
                  <a:pt x="543183" y="46096"/>
                </a:cubicBezTo>
                <a:close/>
                <a:moveTo>
                  <a:pt x="1295732" y="0"/>
                </a:moveTo>
                <a:cubicBezTo>
                  <a:pt x="1314516" y="0"/>
                  <a:pt x="1333300" y="4983"/>
                  <a:pt x="1350833" y="12458"/>
                </a:cubicBezTo>
                <a:cubicBezTo>
                  <a:pt x="1390906" y="33637"/>
                  <a:pt x="1415952" y="74750"/>
                  <a:pt x="1415952" y="119600"/>
                </a:cubicBezTo>
                <a:cubicBezTo>
                  <a:pt x="1415952" y="185630"/>
                  <a:pt x="1362103" y="240447"/>
                  <a:pt x="1295732" y="240447"/>
                </a:cubicBezTo>
                <a:cubicBezTo>
                  <a:pt x="1229360" y="240447"/>
                  <a:pt x="1175511" y="185630"/>
                  <a:pt x="1175511" y="119600"/>
                </a:cubicBezTo>
                <a:cubicBezTo>
                  <a:pt x="1175511" y="53571"/>
                  <a:pt x="1229360" y="0"/>
                  <a:pt x="1295732" y="0"/>
                </a:cubicBezTo>
                <a:close/>
                <a:moveTo>
                  <a:pt x="543183" y="0"/>
                </a:moveTo>
                <a:cubicBezTo>
                  <a:pt x="563220" y="0"/>
                  <a:pt x="582004" y="4983"/>
                  <a:pt x="598284" y="12458"/>
                </a:cubicBezTo>
                <a:cubicBezTo>
                  <a:pt x="638358" y="33637"/>
                  <a:pt x="663403" y="74750"/>
                  <a:pt x="663403" y="119600"/>
                </a:cubicBezTo>
                <a:cubicBezTo>
                  <a:pt x="663403" y="185630"/>
                  <a:pt x="609555" y="240447"/>
                  <a:pt x="543183" y="240447"/>
                </a:cubicBezTo>
                <a:cubicBezTo>
                  <a:pt x="476811" y="240447"/>
                  <a:pt x="422963" y="185630"/>
                  <a:pt x="422963" y="119600"/>
                </a:cubicBezTo>
                <a:cubicBezTo>
                  <a:pt x="422963" y="53571"/>
                  <a:pt x="476811" y="0"/>
                  <a:pt x="543183" y="0"/>
                </a:cubicBezTo>
                <a:close/>
              </a:path>
            </a:pathLst>
          </a:custGeom>
          <a:solidFill>
            <a:schemeClr val="bg1"/>
          </a:solidFill>
          <a:ln>
            <a:noFill/>
          </a:ln>
          <a:effectLst/>
        </p:spPr>
        <p:txBody>
          <a:bodyPr wrap="square" anchor="ctr">
            <a:noAutofit/>
          </a:bodyPr>
          <a:lstStyle/>
          <a:p>
            <a:endParaRPr lang="en-US" sz="3599" dirty="0">
              <a:latin typeface="Poppins" pitchFamily="2" charset="77"/>
            </a:endParaRPr>
          </a:p>
        </p:txBody>
      </p:sp>
    </p:spTree>
    <p:extLst>
      <p:ext uri="{BB962C8B-B14F-4D97-AF65-F5344CB8AC3E}">
        <p14:creationId xmlns:p14="http://schemas.microsoft.com/office/powerpoint/2010/main" val="1728797761"/>
      </p:ext>
    </p:extLst>
  </p:cSld>
  <p:clrMapOvr>
    <a:masterClrMapping/>
  </p:clrMapOvr>
</p:sld>
</file>

<file path=ppt/theme/theme1.xml><?xml version="1.0" encoding="utf-8"?>
<a:theme xmlns:a="http://schemas.openxmlformats.org/drawingml/2006/main" name="Office Theme">
  <a:themeElements>
    <a:clrScheme name="ACRE THEME">
      <a:dk1>
        <a:srgbClr val="0E385A"/>
      </a:dk1>
      <a:lt1>
        <a:sysClr val="window" lastClr="FFFFFF"/>
      </a:lt1>
      <a:dk2>
        <a:srgbClr val="145082"/>
      </a:dk2>
      <a:lt2>
        <a:srgbClr val="FFFFFF"/>
      </a:lt2>
      <a:accent1>
        <a:srgbClr val="BCCF00"/>
      </a:accent1>
      <a:accent2>
        <a:srgbClr val="1D71B8"/>
      </a:accent2>
      <a:accent3>
        <a:srgbClr val="28578F"/>
      </a:accent3>
      <a:accent4>
        <a:srgbClr val="2A416D"/>
      </a:accent4>
      <a:accent5>
        <a:srgbClr val="272D4F"/>
      </a:accent5>
      <a:accent6>
        <a:srgbClr val="211D37"/>
      </a:accent6>
      <a:hlink>
        <a:srgbClr val="BFC9D0"/>
      </a:hlink>
      <a:folHlink>
        <a:srgbClr val="7F7F7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4B6F796-F4B2-4BBF-B64F-DEE318F1B75E}" vid="{A3F65B83-754E-4C26-856D-21F35A3A83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Slide-Template</Template>
  <TotalTime>0</TotalTime>
  <Words>1898</Words>
  <Application>Microsoft Office PowerPoint</Application>
  <PresentationFormat>Custom</PresentationFormat>
  <Paragraphs>232</Paragraphs>
  <Slides>22</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Open Sans</vt:lpstr>
      <vt:lpstr>Open Sans Light</vt:lpstr>
      <vt:lpstr>Poppins</vt:lpstr>
      <vt:lpstr>Roboto</vt:lpstr>
      <vt:lpstr>Verdana</vt:lpstr>
      <vt:lpstr>Office Theme</vt:lpstr>
      <vt:lpstr>PowerPoint Presentation</vt:lpstr>
      <vt:lpstr>Our Agenda</vt:lpstr>
      <vt:lpstr>PowerPoint Presentation</vt:lpstr>
      <vt:lpstr>OVG MANDATE AND BACKGOUND</vt:lpstr>
      <vt:lpstr>Legislative Landscape</vt:lpstr>
      <vt:lpstr>PowerPoint Presentation</vt:lpstr>
      <vt:lpstr>Our Vision &amp; Mission</vt:lpstr>
      <vt:lpstr>OVG KEY STAKEHOLDERS AND CORE BUSINESS CAPABILITIES</vt:lpstr>
      <vt:lpstr>Business Process</vt:lpstr>
      <vt:lpstr>PowerPoint Presentation</vt:lpstr>
      <vt:lpstr>Our Impact</vt:lpstr>
      <vt:lpstr>Our Impact</vt:lpstr>
      <vt:lpstr>Our Impact</vt:lpstr>
      <vt:lpstr>Judicial Value Determination</vt:lpstr>
      <vt:lpstr>PowerPoint Presentation</vt:lpstr>
      <vt:lpstr>How the OVG does its work</vt:lpstr>
      <vt:lpstr>Legal Matters </vt:lpstr>
      <vt:lpstr>Legal Matters</vt:lpstr>
      <vt:lpstr>Legal Matters</vt:lpstr>
      <vt:lpstr>PowerPoint Presentation</vt:lpstr>
      <vt:lpstr>Property Valuations Profession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Albert M.P</dc:creator>
  <cp:lastModifiedBy>Thapelo Motsoeneng</cp:lastModifiedBy>
  <cp:revision>12</cp:revision>
  <dcterms:created xsi:type="dcterms:W3CDTF">2024-03-28T07:49:26Z</dcterms:created>
  <dcterms:modified xsi:type="dcterms:W3CDTF">2025-03-31T17:17:35Z</dcterms:modified>
</cp:coreProperties>
</file>